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p:scale>
          <a:sx n="80" d="100"/>
          <a:sy n="80" d="100"/>
        </p:scale>
        <p:origin x="378"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708919-2394-4321-BF29-787801D4F71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15B9E3AD-7849-4F57-AC1F-A12576319782}">
      <dgm:prSet phldrT="[Текст]" custT="1"/>
      <dgm:spPr/>
      <dgm:t>
        <a:bodyPr/>
        <a:lstStyle/>
        <a:p>
          <a:r>
            <a:rPr lang="ky-KG" sz="2000" b="1" dirty="0"/>
            <a:t>Ата – эненин мектеп менен байланышынын начардыгы</a:t>
          </a:r>
          <a:endParaRPr lang="ru-RU" sz="2000" b="1" dirty="0"/>
        </a:p>
      </dgm:t>
    </dgm:pt>
    <dgm:pt modelId="{99B7CCDE-AD3A-4298-9210-989950A0C516}" type="parTrans" cxnId="{4C32C067-DDC4-4D87-B7A6-86B0B449AB8F}">
      <dgm:prSet/>
      <dgm:spPr/>
      <dgm:t>
        <a:bodyPr/>
        <a:lstStyle/>
        <a:p>
          <a:endParaRPr lang="ru-RU"/>
        </a:p>
      </dgm:t>
    </dgm:pt>
    <dgm:pt modelId="{3097DB86-F1DA-4915-A7F1-82C6E253ADDF}" type="sibTrans" cxnId="{4C32C067-DDC4-4D87-B7A6-86B0B449AB8F}">
      <dgm:prSet/>
      <dgm:spPr/>
      <dgm:t>
        <a:bodyPr/>
        <a:lstStyle/>
        <a:p>
          <a:endParaRPr lang="ru-RU"/>
        </a:p>
      </dgm:t>
    </dgm:pt>
    <dgm:pt modelId="{0C49AA75-8595-4E24-A375-AA8DF4552DE7}">
      <dgm:prSet phldrT="[Текст]" custT="1"/>
      <dgm:spPr/>
      <dgm:t>
        <a:bodyPr/>
        <a:lstStyle/>
        <a:p>
          <a:r>
            <a:rPr lang="ky-KG" sz="2000" b="1" dirty="0"/>
            <a:t>Ата – эненин сабактарга кызыгып катышпоосу</a:t>
          </a:r>
          <a:endParaRPr lang="ru-RU" sz="2000" b="1" dirty="0"/>
        </a:p>
      </dgm:t>
    </dgm:pt>
    <dgm:pt modelId="{2ED131FA-05D3-420A-BBF9-E43616EB4CF6}" type="parTrans" cxnId="{12595947-6671-4F59-9767-7533A81B60FB}">
      <dgm:prSet/>
      <dgm:spPr/>
      <dgm:t>
        <a:bodyPr/>
        <a:lstStyle/>
        <a:p>
          <a:endParaRPr lang="ru-RU"/>
        </a:p>
      </dgm:t>
    </dgm:pt>
    <dgm:pt modelId="{E41BBCD7-C3BF-49BB-9923-B8BA5DC3884F}" type="sibTrans" cxnId="{12595947-6671-4F59-9767-7533A81B60FB}">
      <dgm:prSet/>
      <dgm:spPr/>
      <dgm:t>
        <a:bodyPr/>
        <a:lstStyle/>
        <a:p>
          <a:endParaRPr lang="ru-RU"/>
        </a:p>
      </dgm:t>
    </dgm:pt>
    <dgm:pt modelId="{F730F794-5492-4A20-90C5-0D1B5184538A}">
      <dgm:prSet phldrT="[Текст]" custT="1"/>
      <dgm:spPr/>
      <dgm:t>
        <a:bodyPr/>
        <a:lstStyle/>
        <a:p>
          <a:r>
            <a:rPr lang="ky-KG" sz="2000" b="1" dirty="0"/>
            <a:t>Окуучулардын үйдөн сабак аткарбай келиши</a:t>
          </a:r>
          <a:endParaRPr lang="ru-RU" sz="2000" b="1" dirty="0"/>
        </a:p>
      </dgm:t>
    </dgm:pt>
    <dgm:pt modelId="{F9770D1D-38E9-4EA1-9F24-D3815F1BCA10}" type="parTrans" cxnId="{1F068D3C-206B-483E-9B4E-7E20100D44FC}">
      <dgm:prSet/>
      <dgm:spPr/>
      <dgm:t>
        <a:bodyPr/>
        <a:lstStyle/>
        <a:p>
          <a:endParaRPr lang="ru-RU"/>
        </a:p>
      </dgm:t>
    </dgm:pt>
    <dgm:pt modelId="{945FDA32-EC47-471B-8330-7D1866E49EEC}" type="sibTrans" cxnId="{1F068D3C-206B-483E-9B4E-7E20100D44FC}">
      <dgm:prSet/>
      <dgm:spPr/>
      <dgm:t>
        <a:bodyPr/>
        <a:lstStyle/>
        <a:p>
          <a:endParaRPr lang="ru-RU"/>
        </a:p>
      </dgm:t>
    </dgm:pt>
    <dgm:pt modelId="{E7F80188-3C65-4D28-B6FC-38D00A166F35}">
      <dgm:prSet phldrT="[Текст]" custT="1"/>
      <dgm:spPr/>
      <dgm:t>
        <a:bodyPr/>
        <a:lstStyle/>
        <a:p>
          <a:r>
            <a:rPr lang="ky-KG" sz="1800" b="1" dirty="0"/>
            <a:t>Тарбия маселесинде жалгыз мугалимдин күнөөлүү болушу</a:t>
          </a:r>
          <a:endParaRPr lang="ru-RU" sz="1800" b="1" dirty="0"/>
        </a:p>
      </dgm:t>
    </dgm:pt>
    <dgm:pt modelId="{461D348F-EBBB-416C-A998-91EFE412D5F3}" type="parTrans" cxnId="{77B50324-E4A1-44A5-9B46-CA9DA5DC670A}">
      <dgm:prSet/>
      <dgm:spPr/>
      <dgm:t>
        <a:bodyPr/>
        <a:lstStyle/>
        <a:p>
          <a:endParaRPr lang="ru-RU"/>
        </a:p>
      </dgm:t>
    </dgm:pt>
    <dgm:pt modelId="{E319E9A0-6094-4941-BF68-D6A32B406CC8}" type="sibTrans" cxnId="{77B50324-E4A1-44A5-9B46-CA9DA5DC670A}">
      <dgm:prSet/>
      <dgm:spPr/>
      <dgm:t>
        <a:bodyPr/>
        <a:lstStyle/>
        <a:p>
          <a:endParaRPr lang="ru-RU"/>
        </a:p>
      </dgm:t>
    </dgm:pt>
    <dgm:pt modelId="{1B606738-C16C-4BF9-BE4C-BD6D7560EFBF}">
      <dgm:prSet phldrT="[Текст]" custT="1"/>
      <dgm:spPr/>
      <dgm:t>
        <a:bodyPr/>
        <a:lstStyle/>
        <a:p>
          <a:r>
            <a:rPr lang="ky-KG" sz="2000" b="1" dirty="0"/>
            <a:t>Балдардын билим тарбиясына кызыгуусунун жоктугу</a:t>
          </a:r>
          <a:endParaRPr lang="ru-RU" sz="2000" b="1" dirty="0"/>
        </a:p>
      </dgm:t>
    </dgm:pt>
    <dgm:pt modelId="{C6EDC820-C990-40EC-83FF-16668D8402AC}" type="parTrans" cxnId="{1408B08C-10A9-4E75-99B0-57661C1A2F46}">
      <dgm:prSet/>
      <dgm:spPr/>
      <dgm:t>
        <a:bodyPr/>
        <a:lstStyle/>
        <a:p>
          <a:endParaRPr lang="ru-RU"/>
        </a:p>
      </dgm:t>
    </dgm:pt>
    <dgm:pt modelId="{4107B877-9191-4999-9CC3-6EE0B69710ED}" type="sibTrans" cxnId="{1408B08C-10A9-4E75-99B0-57661C1A2F46}">
      <dgm:prSet/>
      <dgm:spPr/>
      <dgm:t>
        <a:bodyPr/>
        <a:lstStyle/>
        <a:p>
          <a:endParaRPr lang="ru-RU"/>
        </a:p>
      </dgm:t>
    </dgm:pt>
    <dgm:pt modelId="{4A70CE3B-E246-49FE-B86E-46346C338C0F}">
      <dgm:prSet phldrT="[Текст]" custT="1"/>
      <dgm:spPr/>
      <dgm:t>
        <a:bodyPr/>
        <a:lstStyle/>
        <a:p>
          <a:r>
            <a:rPr lang="ky-KG" sz="2000" b="1" dirty="0"/>
            <a:t>Окуучулардын убакытты туура эмес пайдаланып жатышы</a:t>
          </a:r>
          <a:endParaRPr lang="ru-RU" sz="2000" b="1" dirty="0"/>
        </a:p>
      </dgm:t>
    </dgm:pt>
    <dgm:pt modelId="{FA7D787A-3B30-4A7D-AC10-B702B7875B05}" type="parTrans" cxnId="{3008EA75-55C9-44D7-9330-767087A3665C}">
      <dgm:prSet/>
      <dgm:spPr/>
      <dgm:t>
        <a:bodyPr/>
        <a:lstStyle/>
        <a:p>
          <a:endParaRPr lang="ru-RU"/>
        </a:p>
      </dgm:t>
    </dgm:pt>
    <dgm:pt modelId="{ACC103B6-B18A-4357-8834-159A643FEAD4}" type="sibTrans" cxnId="{3008EA75-55C9-44D7-9330-767087A3665C}">
      <dgm:prSet/>
      <dgm:spPr/>
      <dgm:t>
        <a:bodyPr/>
        <a:lstStyle/>
        <a:p>
          <a:endParaRPr lang="ru-RU"/>
        </a:p>
      </dgm:t>
    </dgm:pt>
    <dgm:pt modelId="{938E02C5-AD30-4BE2-B163-CCA4B38EFD84}" type="pres">
      <dgm:prSet presAssocID="{C0708919-2394-4321-BF29-787801D4F716}" presName="hierChild1" presStyleCnt="0">
        <dgm:presLayoutVars>
          <dgm:chPref val="1"/>
          <dgm:dir/>
          <dgm:animOne val="branch"/>
          <dgm:animLvl val="lvl"/>
          <dgm:resizeHandles/>
        </dgm:presLayoutVars>
      </dgm:prSet>
      <dgm:spPr/>
    </dgm:pt>
    <dgm:pt modelId="{22FC56C4-D667-4858-8C66-0E5D4028C6DF}" type="pres">
      <dgm:prSet presAssocID="{15B9E3AD-7849-4F57-AC1F-A12576319782}" presName="hierRoot1" presStyleCnt="0"/>
      <dgm:spPr/>
    </dgm:pt>
    <dgm:pt modelId="{A66458D6-FB2D-4BD3-8422-6FA60FAD4901}" type="pres">
      <dgm:prSet presAssocID="{15B9E3AD-7849-4F57-AC1F-A12576319782}" presName="composite" presStyleCnt="0"/>
      <dgm:spPr/>
    </dgm:pt>
    <dgm:pt modelId="{B298086F-FB6C-4706-9AA3-A0F6FAE78537}" type="pres">
      <dgm:prSet presAssocID="{15B9E3AD-7849-4F57-AC1F-A12576319782}" presName="background" presStyleLbl="node0" presStyleIdx="0" presStyleCnt="1"/>
      <dgm:spPr/>
    </dgm:pt>
    <dgm:pt modelId="{FCABA960-F34F-41ED-95D3-D0A39EFD4EC2}" type="pres">
      <dgm:prSet presAssocID="{15B9E3AD-7849-4F57-AC1F-A12576319782}" presName="text" presStyleLbl="fgAcc0" presStyleIdx="0" presStyleCnt="1" custScaleX="245670" custScaleY="86834">
        <dgm:presLayoutVars>
          <dgm:chPref val="3"/>
        </dgm:presLayoutVars>
      </dgm:prSet>
      <dgm:spPr/>
    </dgm:pt>
    <dgm:pt modelId="{CC347F46-A1BE-46DB-82BC-9ECC2F70DF6A}" type="pres">
      <dgm:prSet presAssocID="{15B9E3AD-7849-4F57-AC1F-A12576319782}" presName="hierChild2" presStyleCnt="0"/>
      <dgm:spPr/>
    </dgm:pt>
    <dgm:pt modelId="{06A788FF-1092-4DF5-A738-4D79B76AE73E}" type="pres">
      <dgm:prSet presAssocID="{2ED131FA-05D3-420A-BBF9-E43616EB4CF6}" presName="Name10" presStyleLbl="parChTrans1D2" presStyleIdx="0" presStyleCnt="2"/>
      <dgm:spPr/>
    </dgm:pt>
    <dgm:pt modelId="{D217DDBE-2FCC-4F8D-B623-0C779432535B}" type="pres">
      <dgm:prSet presAssocID="{0C49AA75-8595-4E24-A375-AA8DF4552DE7}" presName="hierRoot2" presStyleCnt="0"/>
      <dgm:spPr/>
    </dgm:pt>
    <dgm:pt modelId="{C3A872EA-57F6-42D4-9938-CF44A15FB6AF}" type="pres">
      <dgm:prSet presAssocID="{0C49AA75-8595-4E24-A375-AA8DF4552DE7}" presName="composite2" presStyleCnt="0"/>
      <dgm:spPr/>
    </dgm:pt>
    <dgm:pt modelId="{B52977BF-6E88-43D8-92C3-25CC0F6C6779}" type="pres">
      <dgm:prSet presAssocID="{0C49AA75-8595-4E24-A375-AA8DF4552DE7}" presName="background2" presStyleLbl="node2" presStyleIdx="0" presStyleCnt="2"/>
      <dgm:spPr/>
    </dgm:pt>
    <dgm:pt modelId="{101433C9-7E61-4937-BD7F-2C3B9E6CCB09}" type="pres">
      <dgm:prSet presAssocID="{0C49AA75-8595-4E24-A375-AA8DF4552DE7}" presName="text2" presStyleLbl="fgAcc2" presStyleIdx="0" presStyleCnt="2" custScaleX="202540" custScaleY="95297">
        <dgm:presLayoutVars>
          <dgm:chPref val="3"/>
        </dgm:presLayoutVars>
      </dgm:prSet>
      <dgm:spPr/>
    </dgm:pt>
    <dgm:pt modelId="{33684064-F909-411D-A346-26F180099C28}" type="pres">
      <dgm:prSet presAssocID="{0C49AA75-8595-4E24-A375-AA8DF4552DE7}" presName="hierChild3" presStyleCnt="0"/>
      <dgm:spPr/>
    </dgm:pt>
    <dgm:pt modelId="{32CF0DB8-A255-4C4F-8D9A-2B572DD00A41}" type="pres">
      <dgm:prSet presAssocID="{F9770D1D-38E9-4EA1-9F24-D3815F1BCA10}" presName="Name17" presStyleLbl="parChTrans1D3" presStyleIdx="0" presStyleCnt="3"/>
      <dgm:spPr/>
    </dgm:pt>
    <dgm:pt modelId="{445DCF63-C7BC-49E3-8315-F1CE1170E93F}" type="pres">
      <dgm:prSet presAssocID="{F730F794-5492-4A20-90C5-0D1B5184538A}" presName="hierRoot3" presStyleCnt="0"/>
      <dgm:spPr/>
    </dgm:pt>
    <dgm:pt modelId="{B6BC6699-5E26-4F56-B80F-04CA35630FD6}" type="pres">
      <dgm:prSet presAssocID="{F730F794-5492-4A20-90C5-0D1B5184538A}" presName="composite3" presStyleCnt="0"/>
      <dgm:spPr/>
    </dgm:pt>
    <dgm:pt modelId="{0EAF0CAB-F31F-446A-AA3B-05FDE7E6749D}" type="pres">
      <dgm:prSet presAssocID="{F730F794-5492-4A20-90C5-0D1B5184538A}" presName="background3" presStyleLbl="node3" presStyleIdx="0" presStyleCnt="3"/>
      <dgm:spPr/>
    </dgm:pt>
    <dgm:pt modelId="{8558B53B-DFA8-4C21-A436-4A8DE0055D7C}" type="pres">
      <dgm:prSet presAssocID="{F730F794-5492-4A20-90C5-0D1B5184538A}" presName="text3" presStyleLbl="fgAcc3" presStyleIdx="0" presStyleCnt="3" custScaleX="162981" custScaleY="99890">
        <dgm:presLayoutVars>
          <dgm:chPref val="3"/>
        </dgm:presLayoutVars>
      </dgm:prSet>
      <dgm:spPr/>
    </dgm:pt>
    <dgm:pt modelId="{1E924604-63F7-4642-9BFF-C55EA3F70DEC}" type="pres">
      <dgm:prSet presAssocID="{F730F794-5492-4A20-90C5-0D1B5184538A}" presName="hierChild4" presStyleCnt="0"/>
      <dgm:spPr/>
    </dgm:pt>
    <dgm:pt modelId="{9148B7AF-F211-4350-88F5-1A22663944BD}" type="pres">
      <dgm:prSet presAssocID="{461D348F-EBBB-416C-A998-91EFE412D5F3}" presName="Name17" presStyleLbl="parChTrans1D3" presStyleIdx="1" presStyleCnt="3"/>
      <dgm:spPr/>
    </dgm:pt>
    <dgm:pt modelId="{17BE58EB-D903-420E-8463-BD7AEB7E3E0C}" type="pres">
      <dgm:prSet presAssocID="{E7F80188-3C65-4D28-B6FC-38D00A166F35}" presName="hierRoot3" presStyleCnt="0"/>
      <dgm:spPr/>
    </dgm:pt>
    <dgm:pt modelId="{18E3F98B-B4FD-4540-89EB-70B1B1B45BA6}" type="pres">
      <dgm:prSet presAssocID="{E7F80188-3C65-4D28-B6FC-38D00A166F35}" presName="composite3" presStyleCnt="0"/>
      <dgm:spPr/>
    </dgm:pt>
    <dgm:pt modelId="{030E515F-BCE5-4C24-A9EA-22F0086D676E}" type="pres">
      <dgm:prSet presAssocID="{E7F80188-3C65-4D28-B6FC-38D00A166F35}" presName="background3" presStyleLbl="node3" presStyleIdx="1" presStyleCnt="3"/>
      <dgm:spPr/>
    </dgm:pt>
    <dgm:pt modelId="{17A04FF9-42C0-4158-95FD-B0AED50942D2}" type="pres">
      <dgm:prSet presAssocID="{E7F80188-3C65-4D28-B6FC-38D00A166F35}" presName="text3" presStyleLbl="fgAcc3" presStyleIdx="1" presStyleCnt="3" custScaleX="155117" custScaleY="113715">
        <dgm:presLayoutVars>
          <dgm:chPref val="3"/>
        </dgm:presLayoutVars>
      </dgm:prSet>
      <dgm:spPr/>
    </dgm:pt>
    <dgm:pt modelId="{C14ACF37-4392-48D3-8AC1-65C937CB351F}" type="pres">
      <dgm:prSet presAssocID="{E7F80188-3C65-4D28-B6FC-38D00A166F35}" presName="hierChild4" presStyleCnt="0"/>
      <dgm:spPr/>
    </dgm:pt>
    <dgm:pt modelId="{98529622-4738-4AF3-81ED-48F2D6664977}" type="pres">
      <dgm:prSet presAssocID="{C6EDC820-C990-40EC-83FF-16668D8402AC}" presName="Name10" presStyleLbl="parChTrans1D2" presStyleIdx="1" presStyleCnt="2"/>
      <dgm:spPr/>
    </dgm:pt>
    <dgm:pt modelId="{4E0D319B-1293-48D9-A0AA-E274BEA73AC1}" type="pres">
      <dgm:prSet presAssocID="{1B606738-C16C-4BF9-BE4C-BD6D7560EFBF}" presName="hierRoot2" presStyleCnt="0"/>
      <dgm:spPr/>
    </dgm:pt>
    <dgm:pt modelId="{58F3DAF6-BE23-4DD6-964D-684C1E2DD1B0}" type="pres">
      <dgm:prSet presAssocID="{1B606738-C16C-4BF9-BE4C-BD6D7560EFBF}" presName="composite2" presStyleCnt="0"/>
      <dgm:spPr/>
    </dgm:pt>
    <dgm:pt modelId="{1E690552-1206-4AB6-A490-65185CE75AE0}" type="pres">
      <dgm:prSet presAssocID="{1B606738-C16C-4BF9-BE4C-BD6D7560EFBF}" presName="background2" presStyleLbl="node2" presStyleIdx="1" presStyleCnt="2"/>
      <dgm:spPr/>
    </dgm:pt>
    <dgm:pt modelId="{F45ACD99-1CC6-4D41-B95F-6D03B16CBEBC}" type="pres">
      <dgm:prSet presAssocID="{1B606738-C16C-4BF9-BE4C-BD6D7560EFBF}" presName="text2" presStyleLbl="fgAcc2" presStyleIdx="1" presStyleCnt="2" custScaleX="245290" custScaleY="90242">
        <dgm:presLayoutVars>
          <dgm:chPref val="3"/>
        </dgm:presLayoutVars>
      </dgm:prSet>
      <dgm:spPr/>
    </dgm:pt>
    <dgm:pt modelId="{CA6D16C5-3576-4294-97BD-00EB013340B9}" type="pres">
      <dgm:prSet presAssocID="{1B606738-C16C-4BF9-BE4C-BD6D7560EFBF}" presName="hierChild3" presStyleCnt="0"/>
      <dgm:spPr/>
    </dgm:pt>
    <dgm:pt modelId="{E17FA641-8E2F-4BCD-9A2E-5C7C5614C894}" type="pres">
      <dgm:prSet presAssocID="{FA7D787A-3B30-4A7D-AC10-B702B7875B05}" presName="Name17" presStyleLbl="parChTrans1D3" presStyleIdx="2" presStyleCnt="3"/>
      <dgm:spPr/>
    </dgm:pt>
    <dgm:pt modelId="{1B93C459-E905-4C80-BCFC-6A47E5B9A78C}" type="pres">
      <dgm:prSet presAssocID="{4A70CE3B-E246-49FE-B86E-46346C338C0F}" presName="hierRoot3" presStyleCnt="0"/>
      <dgm:spPr/>
    </dgm:pt>
    <dgm:pt modelId="{3323CC80-421A-4844-93CD-925AA8CD4E5A}" type="pres">
      <dgm:prSet presAssocID="{4A70CE3B-E246-49FE-B86E-46346C338C0F}" presName="composite3" presStyleCnt="0"/>
      <dgm:spPr/>
    </dgm:pt>
    <dgm:pt modelId="{E1D70D97-6FA6-4599-8F84-E1761D655307}" type="pres">
      <dgm:prSet presAssocID="{4A70CE3B-E246-49FE-B86E-46346C338C0F}" presName="background3" presStyleLbl="node3" presStyleIdx="2" presStyleCnt="3"/>
      <dgm:spPr/>
    </dgm:pt>
    <dgm:pt modelId="{41148628-03D1-4E8F-855D-05A5EFD5BCF6}" type="pres">
      <dgm:prSet presAssocID="{4A70CE3B-E246-49FE-B86E-46346C338C0F}" presName="text3" presStyleLbl="fgAcc3" presStyleIdx="2" presStyleCnt="3" custScaleX="203346" custScaleY="100236">
        <dgm:presLayoutVars>
          <dgm:chPref val="3"/>
        </dgm:presLayoutVars>
      </dgm:prSet>
      <dgm:spPr/>
    </dgm:pt>
    <dgm:pt modelId="{A0BA85F4-AD61-405D-9DCA-B2E22DA2CD95}" type="pres">
      <dgm:prSet presAssocID="{4A70CE3B-E246-49FE-B86E-46346C338C0F}" presName="hierChild4" presStyleCnt="0"/>
      <dgm:spPr/>
    </dgm:pt>
  </dgm:ptLst>
  <dgm:cxnLst>
    <dgm:cxn modelId="{361C0B03-9AF1-47F3-BDF7-7C116650EE9A}" type="presOf" srcId="{1B606738-C16C-4BF9-BE4C-BD6D7560EFBF}" destId="{F45ACD99-1CC6-4D41-B95F-6D03B16CBEBC}" srcOrd="0" destOrd="0" presId="urn:microsoft.com/office/officeart/2005/8/layout/hierarchy1"/>
    <dgm:cxn modelId="{77B50324-E4A1-44A5-9B46-CA9DA5DC670A}" srcId="{0C49AA75-8595-4E24-A375-AA8DF4552DE7}" destId="{E7F80188-3C65-4D28-B6FC-38D00A166F35}" srcOrd="1" destOrd="0" parTransId="{461D348F-EBBB-416C-A998-91EFE412D5F3}" sibTransId="{E319E9A0-6094-4941-BF68-D6A32B406CC8}"/>
    <dgm:cxn modelId="{22293B38-F168-494B-904D-AF7F2113C814}" type="presOf" srcId="{4A70CE3B-E246-49FE-B86E-46346C338C0F}" destId="{41148628-03D1-4E8F-855D-05A5EFD5BCF6}" srcOrd="0" destOrd="0" presId="urn:microsoft.com/office/officeart/2005/8/layout/hierarchy1"/>
    <dgm:cxn modelId="{1F068D3C-206B-483E-9B4E-7E20100D44FC}" srcId="{0C49AA75-8595-4E24-A375-AA8DF4552DE7}" destId="{F730F794-5492-4A20-90C5-0D1B5184538A}" srcOrd="0" destOrd="0" parTransId="{F9770D1D-38E9-4EA1-9F24-D3815F1BCA10}" sibTransId="{945FDA32-EC47-471B-8330-7D1866E49EEC}"/>
    <dgm:cxn modelId="{12595947-6671-4F59-9767-7533A81B60FB}" srcId="{15B9E3AD-7849-4F57-AC1F-A12576319782}" destId="{0C49AA75-8595-4E24-A375-AA8DF4552DE7}" srcOrd="0" destOrd="0" parTransId="{2ED131FA-05D3-420A-BBF9-E43616EB4CF6}" sibTransId="{E41BBCD7-C3BF-49BB-9923-B8BA5DC3884F}"/>
    <dgm:cxn modelId="{4C32C067-DDC4-4D87-B7A6-86B0B449AB8F}" srcId="{C0708919-2394-4321-BF29-787801D4F716}" destId="{15B9E3AD-7849-4F57-AC1F-A12576319782}" srcOrd="0" destOrd="0" parTransId="{99B7CCDE-AD3A-4298-9210-989950A0C516}" sibTransId="{3097DB86-F1DA-4915-A7F1-82C6E253ADDF}"/>
    <dgm:cxn modelId="{B7B8174F-68A6-4242-A9FA-841A2D45F72D}" type="presOf" srcId="{461D348F-EBBB-416C-A998-91EFE412D5F3}" destId="{9148B7AF-F211-4350-88F5-1A22663944BD}" srcOrd="0" destOrd="0" presId="urn:microsoft.com/office/officeart/2005/8/layout/hierarchy1"/>
    <dgm:cxn modelId="{3008EA75-55C9-44D7-9330-767087A3665C}" srcId="{1B606738-C16C-4BF9-BE4C-BD6D7560EFBF}" destId="{4A70CE3B-E246-49FE-B86E-46346C338C0F}" srcOrd="0" destOrd="0" parTransId="{FA7D787A-3B30-4A7D-AC10-B702B7875B05}" sibTransId="{ACC103B6-B18A-4357-8834-159A643FEAD4}"/>
    <dgm:cxn modelId="{FA27B277-D697-40F3-9CB2-50CEAC58B154}" type="presOf" srcId="{E7F80188-3C65-4D28-B6FC-38D00A166F35}" destId="{17A04FF9-42C0-4158-95FD-B0AED50942D2}" srcOrd="0" destOrd="0" presId="urn:microsoft.com/office/officeart/2005/8/layout/hierarchy1"/>
    <dgm:cxn modelId="{1408B08C-10A9-4E75-99B0-57661C1A2F46}" srcId="{15B9E3AD-7849-4F57-AC1F-A12576319782}" destId="{1B606738-C16C-4BF9-BE4C-BD6D7560EFBF}" srcOrd="1" destOrd="0" parTransId="{C6EDC820-C990-40EC-83FF-16668D8402AC}" sibTransId="{4107B877-9191-4999-9CC3-6EE0B69710ED}"/>
    <dgm:cxn modelId="{17297C8D-6877-4628-82D7-F3075E368B14}" type="presOf" srcId="{2ED131FA-05D3-420A-BBF9-E43616EB4CF6}" destId="{06A788FF-1092-4DF5-A738-4D79B76AE73E}" srcOrd="0" destOrd="0" presId="urn:microsoft.com/office/officeart/2005/8/layout/hierarchy1"/>
    <dgm:cxn modelId="{885CF39A-3F1F-4212-B8CE-FA710D7735E8}" type="presOf" srcId="{FA7D787A-3B30-4A7D-AC10-B702B7875B05}" destId="{E17FA641-8E2F-4BCD-9A2E-5C7C5614C894}" srcOrd="0" destOrd="0" presId="urn:microsoft.com/office/officeart/2005/8/layout/hierarchy1"/>
    <dgm:cxn modelId="{6827C0A5-A0FA-47F0-BF97-DB629B5A24F5}" type="presOf" srcId="{0C49AA75-8595-4E24-A375-AA8DF4552DE7}" destId="{101433C9-7E61-4937-BD7F-2C3B9E6CCB09}" srcOrd="0" destOrd="0" presId="urn:microsoft.com/office/officeart/2005/8/layout/hierarchy1"/>
    <dgm:cxn modelId="{5A460AAE-5F96-43AE-813F-744B0AC9D664}" type="presOf" srcId="{15B9E3AD-7849-4F57-AC1F-A12576319782}" destId="{FCABA960-F34F-41ED-95D3-D0A39EFD4EC2}" srcOrd="0" destOrd="0" presId="urn:microsoft.com/office/officeart/2005/8/layout/hierarchy1"/>
    <dgm:cxn modelId="{953251C8-458B-4BE9-AE9A-20836C6F2100}" type="presOf" srcId="{C0708919-2394-4321-BF29-787801D4F716}" destId="{938E02C5-AD30-4BE2-B163-CCA4B38EFD84}" srcOrd="0" destOrd="0" presId="urn:microsoft.com/office/officeart/2005/8/layout/hierarchy1"/>
    <dgm:cxn modelId="{439350F3-1415-4C67-8C57-CEE5B4ED45C3}" type="presOf" srcId="{C6EDC820-C990-40EC-83FF-16668D8402AC}" destId="{98529622-4738-4AF3-81ED-48F2D6664977}" srcOrd="0" destOrd="0" presId="urn:microsoft.com/office/officeart/2005/8/layout/hierarchy1"/>
    <dgm:cxn modelId="{DB7F11F4-437B-4BE3-9F76-C1034DFBB539}" type="presOf" srcId="{F9770D1D-38E9-4EA1-9F24-D3815F1BCA10}" destId="{32CF0DB8-A255-4C4F-8D9A-2B572DD00A41}" srcOrd="0" destOrd="0" presId="urn:microsoft.com/office/officeart/2005/8/layout/hierarchy1"/>
    <dgm:cxn modelId="{41BD98FC-D31E-4137-A699-BB02CB8984A3}" type="presOf" srcId="{F730F794-5492-4A20-90C5-0D1B5184538A}" destId="{8558B53B-DFA8-4C21-A436-4A8DE0055D7C}" srcOrd="0" destOrd="0" presId="urn:microsoft.com/office/officeart/2005/8/layout/hierarchy1"/>
    <dgm:cxn modelId="{199047E4-6EFE-4AA2-9F40-A5169F0CE0C2}" type="presParOf" srcId="{938E02C5-AD30-4BE2-B163-CCA4B38EFD84}" destId="{22FC56C4-D667-4858-8C66-0E5D4028C6DF}" srcOrd="0" destOrd="0" presId="urn:microsoft.com/office/officeart/2005/8/layout/hierarchy1"/>
    <dgm:cxn modelId="{446A89C4-C646-4CD3-9C37-9A5830CAFC40}" type="presParOf" srcId="{22FC56C4-D667-4858-8C66-0E5D4028C6DF}" destId="{A66458D6-FB2D-4BD3-8422-6FA60FAD4901}" srcOrd="0" destOrd="0" presId="urn:microsoft.com/office/officeart/2005/8/layout/hierarchy1"/>
    <dgm:cxn modelId="{DA479AA8-3630-4EB8-B0B2-7E4C762DA0FF}" type="presParOf" srcId="{A66458D6-FB2D-4BD3-8422-6FA60FAD4901}" destId="{B298086F-FB6C-4706-9AA3-A0F6FAE78537}" srcOrd="0" destOrd="0" presId="urn:microsoft.com/office/officeart/2005/8/layout/hierarchy1"/>
    <dgm:cxn modelId="{4385C82D-355D-4953-B6A5-D6AE560C7E4A}" type="presParOf" srcId="{A66458D6-FB2D-4BD3-8422-6FA60FAD4901}" destId="{FCABA960-F34F-41ED-95D3-D0A39EFD4EC2}" srcOrd="1" destOrd="0" presId="urn:microsoft.com/office/officeart/2005/8/layout/hierarchy1"/>
    <dgm:cxn modelId="{74154728-7329-42E7-BD28-78D459958DC8}" type="presParOf" srcId="{22FC56C4-D667-4858-8C66-0E5D4028C6DF}" destId="{CC347F46-A1BE-46DB-82BC-9ECC2F70DF6A}" srcOrd="1" destOrd="0" presId="urn:microsoft.com/office/officeart/2005/8/layout/hierarchy1"/>
    <dgm:cxn modelId="{A95768ED-6CA6-47EC-A671-80D93EA493D8}" type="presParOf" srcId="{CC347F46-A1BE-46DB-82BC-9ECC2F70DF6A}" destId="{06A788FF-1092-4DF5-A738-4D79B76AE73E}" srcOrd="0" destOrd="0" presId="urn:microsoft.com/office/officeart/2005/8/layout/hierarchy1"/>
    <dgm:cxn modelId="{795CB3D5-FB0F-4BA5-ADA3-261295210039}" type="presParOf" srcId="{CC347F46-A1BE-46DB-82BC-9ECC2F70DF6A}" destId="{D217DDBE-2FCC-4F8D-B623-0C779432535B}" srcOrd="1" destOrd="0" presId="urn:microsoft.com/office/officeart/2005/8/layout/hierarchy1"/>
    <dgm:cxn modelId="{B66C985D-AF80-46B7-9B00-75620EEC4C10}" type="presParOf" srcId="{D217DDBE-2FCC-4F8D-B623-0C779432535B}" destId="{C3A872EA-57F6-42D4-9938-CF44A15FB6AF}" srcOrd="0" destOrd="0" presId="urn:microsoft.com/office/officeart/2005/8/layout/hierarchy1"/>
    <dgm:cxn modelId="{18636DB9-2859-454C-880A-7702D7F256AB}" type="presParOf" srcId="{C3A872EA-57F6-42D4-9938-CF44A15FB6AF}" destId="{B52977BF-6E88-43D8-92C3-25CC0F6C6779}" srcOrd="0" destOrd="0" presId="urn:microsoft.com/office/officeart/2005/8/layout/hierarchy1"/>
    <dgm:cxn modelId="{308269BB-B4F1-455B-B432-AD33084DBD6B}" type="presParOf" srcId="{C3A872EA-57F6-42D4-9938-CF44A15FB6AF}" destId="{101433C9-7E61-4937-BD7F-2C3B9E6CCB09}" srcOrd="1" destOrd="0" presId="urn:microsoft.com/office/officeart/2005/8/layout/hierarchy1"/>
    <dgm:cxn modelId="{7EF68DD4-D7DA-46B5-BA57-CD162C239B2B}" type="presParOf" srcId="{D217DDBE-2FCC-4F8D-B623-0C779432535B}" destId="{33684064-F909-411D-A346-26F180099C28}" srcOrd="1" destOrd="0" presId="urn:microsoft.com/office/officeart/2005/8/layout/hierarchy1"/>
    <dgm:cxn modelId="{7D52C2D7-64AB-4F0D-ACDC-241044A44345}" type="presParOf" srcId="{33684064-F909-411D-A346-26F180099C28}" destId="{32CF0DB8-A255-4C4F-8D9A-2B572DD00A41}" srcOrd="0" destOrd="0" presId="urn:microsoft.com/office/officeart/2005/8/layout/hierarchy1"/>
    <dgm:cxn modelId="{268BF75B-F3B2-4738-8903-D69B49A56F76}" type="presParOf" srcId="{33684064-F909-411D-A346-26F180099C28}" destId="{445DCF63-C7BC-49E3-8315-F1CE1170E93F}" srcOrd="1" destOrd="0" presId="urn:microsoft.com/office/officeart/2005/8/layout/hierarchy1"/>
    <dgm:cxn modelId="{EBBF2C07-9311-4F0C-9704-5A045B822CA7}" type="presParOf" srcId="{445DCF63-C7BC-49E3-8315-F1CE1170E93F}" destId="{B6BC6699-5E26-4F56-B80F-04CA35630FD6}" srcOrd="0" destOrd="0" presId="urn:microsoft.com/office/officeart/2005/8/layout/hierarchy1"/>
    <dgm:cxn modelId="{8C71FA0B-295B-4562-B108-468D05090FAC}" type="presParOf" srcId="{B6BC6699-5E26-4F56-B80F-04CA35630FD6}" destId="{0EAF0CAB-F31F-446A-AA3B-05FDE7E6749D}" srcOrd="0" destOrd="0" presId="urn:microsoft.com/office/officeart/2005/8/layout/hierarchy1"/>
    <dgm:cxn modelId="{59F9D186-3401-4F04-A429-26F6B9DDEE48}" type="presParOf" srcId="{B6BC6699-5E26-4F56-B80F-04CA35630FD6}" destId="{8558B53B-DFA8-4C21-A436-4A8DE0055D7C}" srcOrd="1" destOrd="0" presId="urn:microsoft.com/office/officeart/2005/8/layout/hierarchy1"/>
    <dgm:cxn modelId="{9C0E83A6-850F-49F7-A0F3-2185C08D0910}" type="presParOf" srcId="{445DCF63-C7BC-49E3-8315-F1CE1170E93F}" destId="{1E924604-63F7-4642-9BFF-C55EA3F70DEC}" srcOrd="1" destOrd="0" presId="urn:microsoft.com/office/officeart/2005/8/layout/hierarchy1"/>
    <dgm:cxn modelId="{5F5ED4BF-A062-48FA-B6B7-B33156E8D2CE}" type="presParOf" srcId="{33684064-F909-411D-A346-26F180099C28}" destId="{9148B7AF-F211-4350-88F5-1A22663944BD}" srcOrd="2" destOrd="0" presId="urn:microsoft.com/office/officeart/2005/8/layout/hierarchy1"/>
    <dgm:cxn modelId="{9F473E1E-F4DE-4110-84A1-F3CD8994E5A2}" type="presParOf" srcId="{33684064-F909-411D-A346-26F180099C28}" destId="{17BE58EB-D903-420E-8463-BD7AEB7E3E0C}" srcOrd="3" destOrd="0" presId="urn:microsoft.com/office/officeart/2005/8/layout/hierarchy1"/>
    <dgm:cxn modelId="{CEAE990C-D248-4A96-BAF1-7261D3B839E6}" type="presParOf" srcId="{17BE58EB-D903-420E-8463-BD7AEB7E3E0C}" destId="{18E3F98B-B4FD-4540-89EB-70B1B1B45BA6}" srcOrd="0" destOrd="0" presId="urn:microsoft.com/office/officeart/2005/8/layout/hierarchy1"/>
    <dgm:cxn modelId="{EE4C96FE-C155-4749-84A7-32E79BCED349}" type="presParOf" srcId="{18E3F98B-B4FD-4540-89EB-70B1B1B45BA6}" destId="{030E515F-BCE5-4C24-A9EA-22F0086D676E}" srcOrd="0" destOrd="0" presId="urn:microsoft.com/office/officeart/2005/8/layout/hierarchy1"/>
    <dgm:cxn modelId="{94F16124-0360-4F4A-97B7-4EC537E7AF64}" type="presParOf" srcId="{18E3F98B-B4FD-4540-89EB-70B1B1B45BA6}" destId="{17A04FF9-42C0-4158-95FD-B0AED50942D2}" srcOrd="1" destOrd="0" presId="urn:microsoft.com/office/officeart/2005/8/layout/hierarchy1"/>
    <dgm:cxn modelId="{C7BA2A9C-9111-4D4C-9D89-501F1E0AFBB1}" type="presParOf" srcId="{17BE58EB-D903-420E-8463-BD7AEB7E3E0C}" destId="{C14ACF37-4392-48D3-8AC1-65C937CB351F}" srcOrd="1" destOrd="0" presId="urn:microsoft.com/office/officeart/2005/8/layout/hierarchy1"/>
    <dgm:cxn modelId="{51E3E4C5-1B81-4FDA-B5F5-CB4E8CC0B9F6}" type="presParOf" srcId="{CC347F46-A1BE-46DB-82BC-9ECC2F70DF6A}" destId="{98529622-4738-4AF3-81ED-48F2D6664977}" srcOrd="2" destOrd="0" presId="urn:microsoft.com/office/officeart/2005/8/layout/hierarchy1"/>
    <dgm:cxn modelId="{53F219DE-70F3-4321-8ED0-05A19F3BE642}" type="presParOf" srcId="{CC347F46-A1BE-46DB-82BC-9ECC2F70DF6A}" destId="{4E0D319B-1293-48D9-A0AA-E274BEA73AC1}" srcOrd="3" destOrd="0" presId="urn:microsoft.com/office/officeart/2005/8/layout/hierarchy1"/>
    <dgm:cxn modelId="{D936912E-DE41-499A-8F53-757F14DBAC0D}" type="presParOf" srcId="{4E0D319B-1293-48D9-A0AA-E274BEA73AC1}" destId="{58F3DAF6-BE23-4DD6-964D-684C1E2DD1B0}" srcOrd="0" destOrd="0" presId="urn:microsoft.com/office/officeart/2005/8/layout/hierarchy1"/>
    <dgm:cxn modelId="{FFE59E42-DEDC-43E8-8048-242FC8515418}" type="presParOf" srcId="{58F3DAF6-BE23-4DD6-964D-684C1E2DD1B0}" destId="{1E690552-1206-4AB6-A490-65185CE75AE0}" srcOrd="0" destOrd="0" presId="urn:microsoft.com/office/officeart/2005/8/layout/hierarchy1"/>
    <dgm:cxn modelId="{99FFC2D7-6AB7-4C08-BBB5-A4E90F863C78}" type="presParOf" srcId="{58F3DAF6-BE23-4DD6-964D-684C1E2DD1B0}" destId="{F45ACD99-1CC6-4D41-B95F-6D03B16CBEBC}" srcOrd="1" destOrd="0" presId="urn:microsoft.com/office/officeart/2005/8/layout/hierarchy1"/>
    <dgm:cxn modelId="{4927D2E6-0F9A-4D71-867C-9FCCCDB02E90}" type="presParOf" srcId="{4E0D319B-1293-48D9-A0AA-E274BEA73AC1}" destId="{CA6D16C5-3576-4294-97BD-00EB013340B9}" srcOrd="1" destOrd="0" presId="urn:microsoft.com/office/officeart/2005/8/layout/hierarchy1"/>
    <dgm:cxn modelId="{EFD5D0B5-B0C0-4288-99C1-98006030E60E}" type="presParOf" srcId="{CA6D16C5-3576-4294-97BD-00EB013340B9}" destId="{E17FA641-8E2F-4BCD-9A2E-5C7C5614C894}" srcOrd="0" destOrd="0" presId="urn:microsoft.com/office/officeart/2005/8/layout/hierarchy1"/>
    <dgm:cxn modelId="{19CDD34A-6EF7-4AA8-B25D-10B65D6CC094}" type="presParOf" srcId="{CA6D16C5-3576-4294-97BD-00EB013340B9}" destId="{1B93C459-E905-4C80-BCFC-6A47E5B9A78C}" srcOrd="1" destOrd="0" presId="urn:microsoft.com/office/officeart/2005/8/layout/hierarchy1"/>
    <dgm:cxn modelId="{925D6337-8DE7-455C-8FAC-30BB1F82394A}" type="presParOf" srcId="{1B93C459-E905-4C80-BCFC-6A47E5B9A78C}" destId="{3323CC80-421A-4844-93CD-925AA8CD4E5A}" srcOrd="0" destOrd="0" presId="urn:microsoft.com/office/officeart/2005/8/layout/hierarchy1"/>
    <dgm:cxn modelId="{07603017-77A0-4535-BA9A-176A41FA028F}" type="presParOf" srcId="{3323CC80-421A-4844-93CD-925AA8CD4E5A}" destId="{E1D70D97-6FA6-4599-8F84-E1761D655307}" srcOrd="0" destOrd="0" presId="urn:microsoft.com/office/officeart/2005/8/layout/hierarchy1"/>
    <dgm:cxn modelId="{C1593016-33F7-4AC9-98CB-0BFAE3D09C48}" type="presParOf" srcId="{3323CC80-421A-4844-93CD-925AA8CD4E5A}" destId="{41148628-03D1-4E8F-855D-05A5EFD5BCF6}" srcOrd="1" destOrd="0" presId="urn:microsoft.com/office/officeart/2005/8/layout/hierarchy1"/>
    <dgm:cxn modelId="{60C51640-64F7-42C2-AF23-5BD77EA2E028}" type="presParOf" srcId="{1B93C459-E905-4C80-BCFC-6A47E5B9A78C}" destId="{A0BA85F4-AD61-405D-9DCA-B2E22DA2CD9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8594C9-0050-4FC0-85F3-1027521C3ED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ru-RU"/>
        </a:p>
      </dgm:t>
    </dgm:pt>
    <dgm:pt modelId="{63366EB3-86AF-40D5-B00A-32974E93F91B}">
      <dgm:prSet phldrT="[Текст]" custT="1"/>
      <dgm:spPr/>
      <dgm:t>
        <a:bodyPr/>
        <a:lstStyle/>
        <a:p>
          <a:r>
            <a:rPr lang="ky-KG" sz="2000" dirty="0"/>
            <a:t>Тарбиялуу, билимдүү, ийгиликтүү инсан</a:t>
          </a:r>
          <a:endParaRPr lang="ru-RU" sz="2000" dirty="0"/>
        </a:p>
      </dgm:t>
    </dgm:pt>
    <dgm:pt modelId="{0F1AA0F0-1243-4CE5-8A5C-EE9AD6C30EA5}" type="parTrans" cxnId="{BCAF2161-717C-46D8-B6B2-9931C4B5838B}">
      <dgm:prSet/>
      <dgm:spPr/>
      <dgm:t>
        <a:bodyPr/>
        <a:lstStyle/>
        <a:p>
          <a:endParaRPr lang="ru-RU"/>
        </a:p>
      </dgm:t>
    </dgm:pt>
    <dgm:pt modelId="{E8785732-1863-474B-94E6-B17DDD8E4F97}" type="sibTrans" cxnId="{BCAF2161-717C-46D8-B6B2-9931C4B5838B}">
      <dgm:prSet/>
      <dgm:spPr/>
      <dgm:t>
        <a:bodyPr/>
        <a:lstStyle/>
        <a:p>
          <a:endParaRPr lang="ru-RU"/>
        </a:p>
      </dgm:t>
    </dgm:pt>
    <dgm:pt modelId="{74C08A4A-D50C-4A3A-82A6-AE8799A075E4}">
      <dgm:prSet phldrT="[Текст]"/>
      <dgm:spPr/>
      <dgm:t>
        <a:bodyPr/>
        <a:lstStyle/>
        <a:p>
          <a:r>
            <a:rPr lang="ky-KG" dirty="0"/>
            <a:t>Коомчулук </a:t>
          </a:r>
          <a:endParaRPr lang="ru-RU" dirty="0"/>
        </a:p>
      </dgm:t>
    </dgm:pt>
    <dgm:pt modelId="{80EEE23E-048F-4A45-AE4E-5570B172E452}" type="parTrans" cxnId="{9684E71B-B24B-4E42-BE6A-8BC790C89847}">
      <dgm:prSet/>
      <dgm:spPr/>
      <dgm:t>
        <a:bodyPr/>
        <a:lstStyle/>
        <a:p>
          <a:endParaRPr lang="ru-RU"/>
        </a:p>
      </dgm:t>
    </dgm:pt>
    <dgm:pt modelId="{D34C49A1-1A26-4599-8518-16611FD3BDE6}" type="sibTrans" cxnId="{9684E71B-B24B-4E42-BE6A-8BC790C89847}">
      <dgm:prSet/>
      <dgm:spPr/>
      <dgm:t>
        <a:bodyPr/>
        <a:lstStyle/>
        <a:p>
          <a:endParaRPr lang="ru-RU"/>
        </a:p>
      </dgm:t>
    </dgm:pt>
    <dgm:pt modelId="{7202D2C2-BB72-4373-AFBC-A1404C2E4082}">
      <dgm:prSet phldrT="[Текст]"/>
      <dgm:spPr/>
      <dgm:t>
        <a:bodyPr/>
        <a:lstStyle/>
        <a:p>
          <a:r>
            <a:rPr lang="ky-KG" dirty="0"/>
            <a:t>Ата - эне</a:t>
          </a:r>
          <a:endParaRPr lang="ru-RU" dirty="0"/>
        </a:p>
      </dgm:t>
    </dgm:pt>
    <dgm:pt modelId="{6FB687AD-3373-4CEE-BAEA-D81A7A6C3C26}" type="parTrans" cxnId="{7A922816-CA2F-42E9-9320-C71F843A6813}">
      <dgm:prSet/>
      <dgm:spPr/>
      <dgm:t>
        <a:bodyPr/>
        <a:lstStyle/>
        <a:p>
          <a:endParaRPr lang="ru-RU"/>
        </a:p>
      </dgm:t>
    </dgm:pt>
    <dgm:pt modelId="{1EEF96B1-E670-47C7-BF51-C84A9E942AF5}" type="sibTrans" cxnId="{7A922816-CA2F-42E9-9320-C71F843A6813}">
      <dgm:prSet/>
      <dgm:spPr/>
      <dgm:t>
        <a:bodyPr/>
        <a:lstStyle/>
        <a:p>
          <a:endParaRPr lang="ru-RU"/>
        </a:p>
      </dgm:t>
    </dgm:pt>
    <dgm:pt modelId="{5CB6251B-59DA-4EF4-9870-8F0E43F87823}">
      <dgm:prSet phldrT="[Текст]"/>
      <dgm:spPr/>
      <dgm:t>
        <a:bodyPr/>
        <a:lstStyle/>
        <a:p>
          <a:r>
            <a:rPr lang="ky-KG" dirty="0"/>
            <a:t>Мектеп </a:t>
          </a:r>
          <a:endParaRPr lang="ru-RU" dirty="0"/>
        </a:p>
      </dgm:t>
    </dgm:pt>
    <dgm:pt modelId="{93685A83-10F3-473F-97F4-90B13D43B048}" type="parTrans" cxnId="{462DD342-B18C-4956-BF98-C0ABC78FAC6B}">
      <dgm:prSet/>
      <dgm:spPr/>
      <dgm:t>
        <a:bodyPr/>
        <a:lstStyle/>
        <a:p>
          <a:endParaRPr lang="ru-RU"/>
        </a:p>
      </dgm:t>
    </dgm:pt>
    <dgm:pt modelId="{A2B84374-CE36-4058-B781-3B2EC12CCC56}" type="sibTrans" cxnId="{462DD342-B18C-4956-BF98-C0ABC78FAC6B}">
      <dgm:prSet/>
      <dgm:spPr/>
      <dgm:t>
        <a:bodyPr/>
        <a:lstStyle/>
        <a:p>
          <a:endParaRPr lang="ru-RU"/>
        </a:p>
      </dgm:t>
    </dgm:pt>
    <dgm:pt modelId="{24075939-6ECF-41DD-954B-EEBA48256F45}" type="pres">
      <dgm:prSet presAssocID="{DC8594C9-0050-4FC0-85F3-1027521C3ED5}" presName="cycle" presStyleCnt="0">
        <dgm:presLayoutVars>
          <dgm:chMax val="1"/>
          <dgm:dir/>
          <dgm:animLvl val="ctr"/>
          <dgm:resizeHandles val="exact"/>
        </dgm:presLayoutVars>
      </dgm:prSet>
      <dgm:spPr/>
    </dgm:pt>
    <dgm:pt modelId="{FAF8F011-DC71-4328-B6D1-6848C7319593}" type="pres">
      <dgm:prSet presAssocID="{63366EB3-86AF-40D5-B00A-32974E93F91B}" presName="centerShape" presStyleLbl="node0" presStyleIdx="0" presStyleCnt="1" custLinFactNeighborX="433" custLinFactNeighborY="-650"/>
      <dgm:spPr/>
    </dgm:pt>
    <dgm:pt modelId="{9E174054-9C01-458F-A956-D502F551AAAE}" type="pres">
      <dgm:prSet presAssocID="{80EEE23E-048F-4A45-AE4E-5570B172E452}" presName="parTrans" presStyleLbl="bgSibTrans2D1" presStyleIdx="0" presStyleCnt="3" custLinFactY="1591" custLinFactNeighborX="-5931" custLinFactNeighborY="100000"/>
      <dgm:spPr/>
    </dgm:pt>
    <dgm:pt modelId="{93A96C1B-5BC1-4B52-AB2D-2FF7E1D0C939}" type="pres">
      <dgm:prSet presAssocID="{74C08A4A-D50C-4A3A-82A6-AE8799A075E4}" presName="node" presStyleLbl="node1" presStyleIdx="0" presStyleCnt="3" custScaleX="187794" custScaleY="62053">
        <dgm:presLayoutVars>
          <dgm:bulletEnabled val="1"/>
        </dgm:presLayoutVars>
      </dgm:prSet>
      <dgm:spPr/>
    </dgm:pt>
    <dgm:pt modelId="{D415F687-546C-4760-BBEA-BA889BD29D96}" type="pres">
      <dgm:prSet presAssocID="{6FB687AD-3373-4CEE-BAEA-D81A7A6C3C26}" presName="parTrans" presStyleLbl="bgSibTrans2D1" presStyleIdx="1" presStyleCnt="3" custLinFactNeighborX="1483" custLinFactNeighborY="25896"/>
      <dgm:spPr/>
    </dgm:pt>
    <dgm:pt modelId="{584CDCF5-8A3A-4EDF-8449-F488250D43B3}" type="pres">
      <dgm:prSet presAssocID="{7202D2C2-BB72-4373-AFBC-A1404C2E4082}" presName="node" presStyleLbl="node1" presStyleIdx="1" presStyleCnt="3" custScaleX="208108" custScaleY="55222">
        <dgm:presLayoutVars>
          <dgm:bulletEnabled val="1"/>
        </dgm:presLayoutVars>
      </dgm:prSet>
      <dgm:spPr/>
    </dgm:pt>
    <dgm:pt modelId="{5A615F2E-F6E6-40CA-B160-C97F78EA0530}" type="pres">
      <dgm:prSet presAssocID="{93685A83-10F3-473F-97F4-90B13D43B048}" presName="parTrans" presStyleLbl="bgSibTrans2D1" presStyleIdx="2" presStyleCnt="3" custLinFactNeighborX="7414" custLinFactNeighborY="93623"/>
      <dgm:spPr/>
    </dgm:pt>
    <dgm:pt modelId="{200E6A71-EDFB-49D5-B7A9-2727E37A114C}" type="pres">
      <dgm:prSet presAssocID="{5CB6251B-59DA-4EF4-9870-8F0E43F87823}" presName="node" presStyleLbl="node1" presStyleIdx="2" presStyleCnt="3" custScaleX="185340" custScaleY="55729">
        <dgm:presLayoutVars>
          <dgm:bulletEnabled val="1"/>
        </dgm:presLayoutVars>
      </dgm:prSet>
      <dgm:spPr/>
    </dgm:pt>
  </dgm:ptLst>
  <dgm:cxnLst>
    <dgm:cxn modelId="{7A922816-CA2F-42E9-9320-C71F843A6813}" srcId="{63366EB3-86AF-40D5-B00A-32974E93F91B}" destId="{7202D2C2-BB72-4373-AFBC-A1404C2E4082}" srcOrd="1" destOrd="0" parTransId="{6FB687AD-3373-4CEE-BAEA-D81A7A6C3C26}" sibTransId="{1EEF96B1-E670-47C7-BF51-C84A9E942AF5}"/>
    <dgm:cxn modelId="{9684E71B-B24B-4E42-BE6A-8BC790C89847}" srcId="{63366EB3-86AF-40D5-B00A-32974E93F91B}" destId="{74C08A4A-D50C-4A3A-82A6-AE8799A075E4}" srcOrd="0" destOrd="0" parTransId="{80EEE23E-048F-4A45-AE4E-5570B172E452}" sibTransId="{D34C49A1-1A26-4599-8518-16611FD3BDE6}"/>
    <dgm:cxn modelId="{B768C82D-117D-4038-BAB7-1F23964C1AAE}" type="presOf" srcId="{74C08A4A-D50C-4A3A-82A6-AE8799A075E4}" destId="{93A96C1B-5BC1-4B52-AB2D-2FF7E1D0C939}" srcOrd="0" destOrd="0" presId="urn:microsoft.com/office/officeart/2005/8/layout/radial4"/>
    <dgm:cxn modelId="{8E4E1335-3E27-42AB-B4CB-C493AE51B79E}" type="presOf" srcId="{7202D2C2-BB72-4373-AFBC-A1404C2E4082}" destId="{584CDCF5-8A3A-4EDF-8449-F488250D43B3}" srcOrd="0" destOrd="0" presId="urn:microsoft.com/office/officeart/2005/8/layout/radial4"/>
    <dgm:cxn modelId="{BCAF2161-717C-46D8-B6B2-9931C4B5838B}" srcId="{DC8594C9-0050-4FC0-85F3-1027521C3ED5}" destId="{63366EB3-86AF-40D5-B00A-32974E93F91B}" srcOrd="0" destOrd="0" parTransId="{0F1AA0F0-1243-4CE5-8A5C-EE9AD6C30EA5}" sibTransId="{E8785732-1863-474B-94E6-B17DDD8E4F97}"/>
    <dgm:cxn modelId="{462DD342-B18C-4956-BF98-C0ABC78FAC6B}" srcId="{63366EB3-86AF-40D5-B00A-32974E93F91B}" destId="{5CB6251B-59DA-4EF4-9870-8F0E43F87823}" srcOrd="2" destOrd="0" parTransId="{93685A83-10F3-473F-97F4-90B13D43B048}" sibTransId="{A2B84374-CE36-4058-B781-3B2EC12CCC56}"/>
    <dgm:cxn modelId="{95E32A52-C4D2-42BF-ADD0-159E9C592D4B}" type="presOf" srcId="{80EEE23E-048F-4A45-AE4E-5570B172E452}" destId="{9E174054-9C01-458F-A956-D502F551AAAE}" srcOrd="0" destOrd="0" presId="urn:microsoft.com/office/officeart/2005/8/layout/radial4"/>
    <dgm:cxn modelId="{154CD07D-AE6B-408E-96D1-1B981CC975F3}" type="presOf" srcId="{6FB687AD-3373-4CEE-BAEA-D81A7A6C3C26}" destId="{D415F687-546C-4760-BBEA-BA889BD29D96}" srcOrd="0" destOrd="0" presId="urn:microsoft.com/office/officeart/2005/8/layout/radial4"/>
    <dgm:cxn modelId="{38086489-A396-4079-B2EA-AFC5B3A4502F}" type="presOf" srcId="{DC8594C9-0050-4FC0-85F3-1027521C3ED5}" destId="{24075939-6ECF-41DD-954B-EEBA48256F45}" srcOrd="0" destOrd="0" presId="urn:microsoft.com/office/officeart/2005/8/layout/radial4"/>
    <dgm:cxn modelId="{1CE37397-5673-4A46-B74E-C2FEC4A42B4F}" type="presOf" srcId="{93685A83-10F3-473F-97F4-90B13D43B048}" destId="{5A615F2E-F6E6-40CA-B160-C97F78EA0530}" srcOrd="0" destOrd="0" presId="urn:microsoft.com/office/officeart/2005/8/layout/radial4"/>
    <dgm:cxn modelId="{1E33D9B2-CA6F-4132-8B7A-C2162803028A}" type="presOf" srcId="{5CB6251B-59DA-4EF4-9870-8F0E43F87823}" destId="{200E6A71-EDFB-49D5-B7A9-2727E37A114C}" srcOrd="0" destOrd="0" presId="urn:microsoft.com/office/officeart/2005/8/layout/radial4"/>
    <dgm:cxn modelId="{F1A82FE6-E000-49EA-8EDD-F0225F71DC30}" type="presOf" srcId="{63366EB3-86AF-40D5-B00A-32974E93F91B}" destId="{FAF8F011-DC71-4328-B6D1-6848C7319593}" srcOrd="0" destOrd="0" presId="urn:microsoft.com/office/officeart/2005/8/layout/radial4"/>
    <dgm:cxn modelId="{FF8A564F-957F-46B0-AF2F-2931F1FDAA5B}" type="presParOf" srcId="{24075939-6ECF-41DD-954B-EEBA48256F45}" destId="{FAF8F011-DC71-4328-B6D1-6848C7319593}" srcOrd="0" destOrd="0" presId="urn:microsoft.com/office/officeart/2005/8/layout/radial4"/>
    <dgm:cxn modelId="{B27141E6-DC06-4892-BB52-BFC7271BA474}" type="presParOf" srcId="{24075939-6ECF-41DD-954B-EEBA48256F45}" destId="{9E174054-9C01-458F-A956-D502F551AAAE}" srcOrd="1" destOrd="0" presId="urn:microsoft.com/office/officeart/2005/8/layout/radial4"/>
    <dgm:cxn modelId="{F5486009-6DB3-4658-AFBD-6E85C0E481CE}" type="presParOf" srcId="{24075939-6ECF-41DD-954B-EEBA48256F45}" destId="{93A96C1B-5BC1-4B52-AB2D-2FF7E1D0C939}" srcOrd="2" destOrd="0" presId="urn:microsoft.com/office/officeart/2005/8/layout/radial4"/>
    <dgm:cxn modelId="{C5CFDAE9-FAB0-4518-AFD6-9590B8BDA302}" type="presParOf" srcId="{24075939-6ECF-41DD-954B-EEBA48256F45}" destId="{D415F687-546C-4760-BBEA-BA889BD29D96}" srcOrd="3" destOrd="0" presId="urn:microsoft.com/office/officeart/2005/8/layout/radial4"/>
    <dgm:cxn modelId="{C4A548C0-DF94-4113-A148-25E50D1B5766}" type="presParOf" srcId="{24075939-6ECF-41DD-954B-EEBA48256F45}" destId="{584CDCF5-8A3A-4EDF-8449-F488250D43B3}" srcOrd="4" destOrd="0" presId="urn:microsoft.com/office/officeart/2005/8/layout/radial4"/>
    <dgm:cxn modelId="{8AEC35A1-DB3E-4BBF-89B4-9E4C68F97E3A}" type="presParOf" srcId="{24075939-6ECF-41DD-954B-EEBA48256F45}" destId="{5A615F2E-F6E6-40CA-B160-C97F78EA0530}" srcOrd="5" destOrd="0" presId="urn:microsoft.com/office/officeart/2005/8/layout/radial4"/>
    <dgm:cxn modelId="{06850877-2D01-4CB7-9FBE-562726D8EF6E}" type="presParOf" srcId="{24075939-6ECF-41DD-954B-EEBA48256F45}" destId="{200E6A71-EDFB-49D5-B7A9-2727E37A114C}"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FA641-8E2F-4BCD-9A2E-5C7C5614C894}">
      <dsp:nvSpPr>
        <dsp:cNvPr id="0" name=""/>
        <dsp:cNvSpPr/>
      </dsp:nvSpPr>
      <dsp:spPr>
        <a:xfrm>
          <a:off x="8150749" y="2553371"/>
          <a:ext cx="91440" cy="513473"/>
        </a:xfrm>
        <a:custGeom>
          <a:avLst/>
          <a:gdLst/>
          <a:ahLst/>
          <a:cxnLst/>
          <a:rect l="0" t="0" r="0" b="0"/>
          <a:pathLst>
            <a:path>
              <a:moveTo>
                <a:pt x="45720" y="0"/>
              </a:moveTo>
              <a:lnTo>
                <a:pt x="45720" y="51347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529622-4738-4AF3-81ED-48F2D6664977}">
      <dsp:nvSpPr>
        <dsp:cNvPr id="0" name=""/>
        <dsp:cNvSpPr/>
      </dsp:nvSpPr>
      <dsp:spPr>
        <a:xfrm>
          <a:off x="5789351" y="1028187"/>
          <a:ext cx="2407118" cy="513473"/>
        </a:xfrm>
        <a:custGeom>
          <a:avLst/>
          <a:gdLst/>
          <a:ahLst/>
          <a:cxnLst/>
          <a:rect l="0" t="0" r="0" b="0"/>
          <a:pathLst>
            <a:path>
              <a:moveTo>
                <a:pt x="0" y="0"/>
              </a:moveTo>
              <a:lnTo>
                <a:pt x="0" y="349917"/>
              </a:lnTo>
              <a:lnTo>
                <a:pt x="2407118" y="349917"/>
              </a:lnTo>
              <a:lnTo>
                <a:pt x="2407118" y="51347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48B7AF-F211-4350-88F5-1A22663944BD}">
      <dsp:nvSpPr>
        <dsp:cNvPr id="0" name=""/>
        <dsp:cNvSpPr/>
      </dsp:nvSpPr>
      <dsp:spPr>
        <a:xfrm>
          <a:off x="3004852" y="2610043"/>
          <a:ext cx="1634903" cy="513473"/>
        </a:xfrm>
        <a:custGeom>
          <a:avLst/>
          <a:gdLst/>
          <a:ahLst/>
          <a:cxnLst/>
          <a:rect l="0" t="0" r="0" b="0"/>
          <a:pathLst>
            <a:path>
              <a:moveTo>
                <a:pt x="0" y="0"/>
              </a:moveTo>
              <a:lnTo>
                <a:pt x="0" y="349917"/>
              </a:lnTo>
              <a:lnTo>
                <a:pt x="1634903" y="349917"/>
              </a:lnTo>
              <a:lnTo>
                <a:pt x="1634903" y="51347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CF0DB8-A255-4C4F-8D9A-2B572DD00A41}">
      <dsp:nvSpPr>
        <dsp:cNvPr id="0" name=""/>
        <dsp:cNvSpPr/>
      </dsp:nvSpPr>
      <dsp:spPr>
        <a:xfrm>
          <a:off x="1439369" y="2610043"/>
          <a:ext cx="1565483" cy="513473"/>
        </a:xfrm>
        <a:custGeom>
          <a:avLst/>
          <a:gdLst/>
          <a:ahLst/>
          <a:cxnLst/>
          <a:rect l="0" t="0" r="0" b="0"/>
          <a:pathLst>
            <a:path>
              <a:moveTo>
                <a:pt x="1565483" y="0"/>
              </a:moveTo>
              <a:lnTo>
                <a:pt x="1565483" y="349917"/>
              </a:lnTo>
              <a:lnTo>
                <a:pt x="0" y="349917"/>
              </a:lnTo>
              <a:lnTo>
                <a:pt x="0" y="51347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A788FF-1092-4DF5-A738-4D79B76AE73E}">
      <dsp:nvSpPr>
        <dsp:cNvPr id="0" name=""/>
        <dsp:cNvSpPr/>
      </dsp:nvSpPr>
      <dsp:spPr>
        <a:xfrm>
          <a:off x="3004852" y="1028187"/>
          <a:ext cx="2784498" cy="513473"/>
        </a:xfrm>
        <a:custGeom>
          <a:avLst/>
          <a:gdLst/>
          <a:ahLst/>
          <a:cxnLst/>
          <a:rect l="0" t="0" r="0" b="0"/>
          <a:pathLst>
            <a:path>
              <a:moveTo>
                <a:pt x="2784498" y="0"/>
              </a:moveTo>
              <a:lnTo>
                <a:pt x="2784498" y="349917"/>
              </a:lnTo>
              <a:lnTo>
                <a:pt x="0" y="349917"/>
              </a:lnTo>
              <a:lnTo>
                <a:pt x="0" y="51347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98086F-FB6C-4706-9AA3-A0F6FAE78537}">
      <dsp:nvSpPr>
        <dsp:cNvPr id="0" name=""/>
        <dsp:cNvSpPr/>
      </dsp:nvSpPr>
      <dsp:spPr>
        <a:xfrm>
          <a:off x="3620670" y="54685"/>
          <a:ext cx="4337362" cy="97350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ABA960-F34F-41ED-95D3-D0A39EFD4EC2}">
      <dsp:nvSpPr>
        <dsp:cNvPr id="0" name=""/>
        <dsp:cNvSpPr/>
      </dsp:nvSpPr>
      <dsp:spPr>
        <a:xfrm>
          <a:off x="3816839" y="241046"/>
          <a:ext cx="4337362" cy="97350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ky-KG" sz="2000" b="1" kern="1200" dirty="0"/>
            <a:t>Ата – эненин мектеп менен байланышынын начардыгы</a:t>
          </a:r>
          <a:endParaRPr lang="ru-RU" sz="2000" b="1" kern="1200" dirty="0"/>
        </a:p>
      </dsp:txBody>
      <dsp:txXfrm>
        <a:off x="3845352" y="269559"/>
        <a:ext cx="4280336" cy="916476"/>
      </dsp:txXfrm>
    </dsp:sp>
    <dsp:sp modelId="{B52977BF-6E88-43D8-92C3-25CC0F6C6779}">
      <dsp:nvSpPr>
        <dsp:cNvPr id="0" name=""/>
        <dsp:cNvSpPr/>
      </dsp:nvSpPr>
      <dsp:spPr>
        <a:xfrm>
          <a:off x="1216906" y="1541661"/>
          <a:ext cx="3575892" cy="106838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1433C9-7E61-4937-BD7F-2C3B9E6CCB09}">
      <dsp:nvSpPr>
        <dsp:cNvPr id="0" name=""/>
        <dsp:cNvSpPr/>
      </dsp:nvSpPr>
      <dsp:spPr>
        <a:xfrm>
          <a:off x="1413075" y="1728021"/>
          <a:ext cx="3575892" cy="106838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ky-KG" sz="2000" b="1" kern="1200" dirty="0"/>
            <a:t>Ата – эненин сабактарга кызыгып катышпоосу</a:t>
          </a:r>
          <a:endParaRPr lang="ru-RU" sz="2000" b="1" kern="1200" dirty="0"/>
        </a:p>
      </dsp:txBody>
      <dsp:txXfrm>
        <a:off x="1444367" y="1759313"/>
        <a:ext cx="3513308" cy="1005797"/>
      </dsp:txXfrm>
    </dsp:sp>
    <dsp:sp modelId="{0EAF0CAB-F31F-446A-AA3B-05FDE7E6749D}">
      <dsp:nvSpPr>
        <dsp:cNvPr id="0" name=""/>
        <dsp:cNvSpPr/>
      </dsp:nvSpPr>
      <dsp:spPr>
        <a:xfrm>
          <a:off x="635" y="3123516"/>
          <a:ext cx="2877468" cy="111987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8B53B-DFA8-4C21-A436-4A8DE0055D7C}">
      <dsp:nvSpPr>
        <dsp:cNvPr id="0" name=""/>
        <dsp:cNvSpPr/>
      </dsp:nvSpPr>
      <dsp:spPr>
        <a:xfrm>
          <a:off x="196804" y="3309877"/>
          <a:ext cx="2877468" cy="1119874"/>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ky-KG" sz="2000" b="1" kern="1200" dirty="0"/>
            <a:t>Окуучулардын үйдөн сабак аткарбай келиши</a:t>
          </a:r>
          <a:endParaRPr lang="ru-RU" sz="2000" b="1" kern="1200" dirty="0"/>
        </a:p>
      </dsp:txBody>
      <dsp:txXfrm>
        <a:off x="229604" y="3342677"/>
        <a:ext cx="2811868" cy="1054274"/>
      </dsp:txXfrm>
    </dsp:sp>
    <dsp:sp modelId="{030E515F-BCE5-4C24-A9EA-22F0086D676E}">
      <dsp:nvSpPr>
        <dsp:cNvPr id="0" name=""/>
        <dsp:cNvSpPr/>
      </dsp:nvSpPr>
      <dsp:spPr>
        <a:xfrm>
          <a:off x="3270442" y="3123516"/>
          <a:ext cx="2738627" cy="127486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A04FF9-42C0-4158-95FD-B0AED50942D2}">
      <dsp:nvSpPr>
        <dsp:cNvPr id="0" name=""/>
        <dsp:cNvSpPr/>
      </dsp:nvSpPr>
      <dsp:spPr>
        <a:xfrm>
          <a:off x="3466611" y="3309877"/>
          <a:ext cx="2738627" cy="127486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ky-KG" sz="1800" b="1" kern="1200" dirty="0"/>
            <a:t>Тарбия маселесинде жалгыз мугалимдин күнөөлүү болушу</a:t>
          </a:r>
          <a:endParaRPr lang="ru-RU" sz="1800" b="1" kern="1200" dirty="0"/>
        </a:p>
      </dsp:txBody>
      <dsp:txXfrm>
        <a:off x="3503951" y="3347217"/>
        <a:ext cx="2663947" cy="1200187"/>
      </dsp:txXfrm>
    </dsp:sp>
    <dsp:sp modelId="{1E690552-1206-4AB6-A490-65185CE75AE0}">
      <dsp:nvSpPr>
        <dsp:cNvPr id="0" name=""/>
        <dsp:cNvSpPr/>
      </dsp:nvSpPr>
      <dsp:spPr>
        <a:xfrm>
          <a:off x="6031142" y="1541661"/>
          <a:ext cx="4330653" cy="101170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5ACD99-1CC6-4D41-B95F-6D03B16CBEBC}">
      <dsp:nvSpPr>
        <dsp:cNvPr id="0" name=""/>
        <dsp:cNvSpPr/>
      </dsp:nvSpPr>
      <dsp:spPr>
        <a:xfrm>
          <a:off x="6227312" y="1728021"/>
          <a:ext cx="4330653" cy="1011709"/>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ky-KG" sz="2000" b="1" kern="1200" dirty="0"/>
            <a:t>Балдардын билим тарбиясына кызыгуусунун жоктугу</a:t>
          </a:r>
          <a:endParaRPr lang="ru-RU" sz="2000" b="1" kern="1200" dirty="0"/>
        </a:p>
      </dsp:txBody>
      <dsp:txXfrm>
        <a:off x="6256944" y="1757653"/>
        <a:ext cx="4271389" cy="952445"/>
      </dsp:txXfrm>
    </dsp:sp>
    <dsp:sp modelId="{E1D70D97-6FA6-4599-8F84-E1761D655307}">
      <dsp:nvSpPr>
        <dsp:cNvPr id="0" name=""/>
        <dsp:cNvSpPr/>
      </dsp:nvSpPr>
      <dsp:spPr>
        <a:xfrm>
          <a:off x="6401408" y="3066844"/>
          <a:ext cx="3590122" cy="112375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148628-03D1-4E8F-855D-05A5EFD5BCF6}">
      <dsp:nvSpPr>
        <dsp:cNvPr id="0" name=""/>
        <dsp:cNvSpPr/>
      </dsp:nvSpPr>
      <dsp:spPr>
        <a:xfrm>
          <a:off x="6597577" y="3253205"/>
          <a:ext cx="3590122" cy="112375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ky-KG" sz="2000" b="1" kern="1200" dirty="0"/>
            <a:t>Окуучулардын убакытты туура эмес пайдаланып жатышы</a:t>
          </a:r>
          <a:endParaRPr lang="ru-RU" sz="2000" b="1" kern="1200" dirty="0"/>
        </a:p>
      </dsp:txBody>
      <dsp:txXfrm>
        <a:off x="6630491" y="3286119"/>
        <a:ext cx="3524294" cy="10579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8F011-DC71-4328-B6D1-6848C7319593}">
      <dsp:nvSpPr>
        <dsp:cNvPr id="0" name=""/>
        <dsp:cNvSpPr/>
      </dsp:nvSpPr>
      <dsp:spPr>
        <a:xfrm>
          <a:off x="4148921" y="2541313"/>
          <a:ext cx="2334315" cy="233431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ky-KG" sz="2000" kern="1200" dirty="0"/>
            <a:t>Тарбиялуу, билимдүү, ийгиликтүү инсан</a:t>
          </a:r>
          <a:endParaRPr lang="ru-RU" sz="2000" kern="1200" dirty="0"/>
        </a:p>
      </dsp:txBody>
      <dsp:txXfrm>
        <a:off x="4490774" y="2883166"/>
        <a:ext cx="1650609" cy="1650609"/>
      </dsp:txXfrm>
    </dsp:sp>
    <dsp:sp modelId="{9E174054-9C01-458F-A956-D502F551AAAE}">
      <dsp:nvSpPr>
        <dsp:cNvPr id="0" name=""/>
        <dsp:cNvSpPr/>
      </dsp:nvSpPr>
      <dsp:spPr>
        <a:xfrm rot="12846301">
          <a:off x="2524670" y="2838080"/>
          <a:ext cx="1786564" cy="66527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A96C1B-5BC1-4B52-AB2D-2FF7E1D0C939}">
      <dsp:nvSpPr>
        <dsp:cNvPr id="0" name=""/>
        <dsp:cNvSpPr/>
      </dsp:nvSpPr>
      <dsp:spPr>
        <a:xfrm>
          <a:off x="702006" y="1443547"/>
          <a:ext cx="4164519" cy="110086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ky-KG" sz="5100" kern="1200" dirty="0"/>
            <a:t>Коомчулук </a:t>
          </a:r>
          <a:endParaRPr lang="ru-RU" sz="5100" kern="1200" dirty="0"/>
        </a:p>
      </dsp:txBody>
      <dsp:txXfrm>
        <a:off x="734249" y="1475790"/>
        <a:ext cx="4100033" cy="1036383"/>
      </dsp:txXfrm>
    </dsp:sp>
    <dsp:sp modelId="{D415F687-546C-4760-BBEA-BA889BD29D96}">
      <dsp:nvSpPr>
        <dsp:cNvPr id="0" name=""/>
        <dsp:cNvSpPr/>
      </dsp:nvSpPr>
      <dsp:spPr>
        <a:xfrm rot="16169838">
          <a:off x="4448319" y="1404298"/>
          <a:ext cx="1749797" cy="66527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4CDCF5-8A3A-4EDF-8449-F488250D43B3}">
      <dsp:nvSpPr>
        <dsp:cNvPr id="0" name=""/>
        <dsp:cNvSpPr/>
      </dsp:nvSpPr>
      <dsp:spPr>
        <a:xfrm>
          <a:off x="2982091" y="199951"/>
          <a:ext cx="4615002" cy="97968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ky-KG" sz="5100" kern="1200" dirty="0"/>
            <a:t>Ата - эне</a:t>
          </a:r>
          <a:endParaRPr lang="ru-RU" sz="5100" kern="1200" dirty="0"/>
        </a:p>
      </dsp:txBody>
      <dsp:txXfrm>
        <a:off x="3010785" y="228645"/>
        <a:ext cx="4557614" cy="922294"/>
      </dsp:txXfrm>
    </dsp:sp>
    <dsp:sp modelId="{5A615F2E-F6E6-40CA-B160-C97F78EA0530}">
      <dsp:nvSpPr>
        <dsp:cNvPr id="0" name=""/>
        <dsp:cNvSpPr/>
      </dsp:nvSpPr>
      <dsp:spPr>
        <a:xfrm rot="19519821">
          <a:off x="6333997" y="2780586"/>
          <a:ext cx="1745254" cy="66527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0E6A71-EDFB-49D5-B7A9-2727E37A114C}">
      <dsp:nvSpPr>
        <dsp:cNvPr id="0" name=""/>
        <dsp:cNvSpPr/>
      </dsp:nvSpPr>
      <dsp:spPr>
        <a:xfrm>
          <a:off x="5739869" y="1499644"/>
          <a:ext cx="4110099" cy="98867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ky-KG" sz="5100" kern="1200" dirty="0"/>
            <a:t>Мектеп </a:t>
          </a:r>
          <a:endParaRPr lang="ru-RU" sz="5100" kern="1200" dirty="0"/>
        </a:p>
      </dsp:txBody>
      <dsp:txXfrm>
        <a:off x="5768826" y="1528601"/>
        <a:ext cx="4052185" cy="93076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731C2-9196-41EA-8975-77351725FA96}" type="datetimeFigureOut">
              <a:rPr lang="ru-RU" smtClean="0"/>
              <a:t>08.02.2023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46762-0D78-4456-83C5-8F9F386E8AFD}" type="slidenum">
              <a:rPr lang="ru-RU" smtClean="0"/>
              <a:t>‹#›</a:t>
            </a:fld>
            <a:endParaRPr lang="ru-RU"/>
          </a:p>
        </p:txBody>
      </p:sp>
    </p:spTree>
    <p:extLst>
      <p:ext uri="{BB962C8B-B14F-4D97-AF65-F5344CB8AC3E}">
        <p14:creationId xmlns:p14="http://schemas.microsoft.com/office/powerpoint/2010/main" val="2229495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6E46762-0D78-4456-83C5-8F9F386E8AFD}" type="slidenum">
              <a:rPr lang="ru-RU" smtClean="0"/>
              <a:t>13</a:t>
            </a:fld>
            <a:endParaRPr lang="ru-RU"/>
          </a:p>
        </p:txBody>
      </p:sp>
    </p:spTree>
    <p:extLst>
      <p:ext uri="{BB962C8B-B14F-4D97-AF65-F5344CB8AC3E}">
        <p14:creationId xmlns:p14="http://schemas.microsoft.com/office/powerpoint/2010/main" val="3789343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2AD5938-0410-44A9-9878-946D70CE7532}" type="datetimeFigureOut">
              <a:rPr lang="ru-RU" smtClean="0"/>
              <a:t>08.02.2023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2184924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92AD5938-0410-44A9-9878-946D70CE7532}" type="datetimeFigureOut">
              <a:rPr lang="ru-RU" smtClean="0"/>
              <a:t>08.02.2023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4278237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92AD5938-0410-44A9-9878-946D70CE7532}" type="datetimeFigureOut">
              <a:rPr lang="ru-RU" smtClean="0"/>
              <a:t>08.02.2023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1086224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92AD5938-0410-44A9-9878-946D70CE7532}" type="datetimeFigureOut">
              <a:rPr lang="ru-RU" smtClean="0"/>
              <a:t>08.02.2023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AF0E0D-7AC3-4952-9AB0-283FAE708D99}" type="slidenum">
              <a:rPr lang="ru-RU" smtClean="0"/>
              <a:t>‹#›</a:t>
            </a:fld>
            <a:endParaRPr lang="ru-RU"/>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88431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2AD5938-0410-44A9-9878-946D70CE7532}" type="datetimeFigureOut">
              <a:rPr lang="ru-RU" smtClean="0"/>
              <a:t>08.02.2023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108560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2AD5938-0410-44A9-9878-946D70CE7532}" type="datetimeFigureOut">
              <a:rPr lang="ru-RU" smtClean="0"/>
              <a:t>08.02.2023</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181349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2AD5938-0410-44A9-9878-946D70CE7532}" type="datetimeFigureOut">
              <a:rPr lang="ru-RU" smtClean="0"/>
              <a:t>08.02.2023</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348525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2AD5938-0410-44A9-9878-946D70CE7532}" type="datetimeFigureOut">
              <a:rPr lang="ru-RU" smtClean="0"/>
              <a:t>08.02.2023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260176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2AD5938-0410-44A9-9878-946D70CE7532}" type="datetimeFigureOut">
              <a:rPr lang="ru-RU" smtClean="0"/>
              <a:t>08.02.2023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3524042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92AD5938-0410-44A9-9878-946D70CE7532}" type="datetimeFigureOut">
              <a:rPr lang="ru-RU" smtClean="0"/>
              <a:t>08.02.2023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282966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2AD5938-0410-44A9-9878-946D70CE7532}" type="datetimeFigureOut">
              <a:rPr lang="ru-RU" smtClean="0"/>
              <a:t>08.02.2023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2843832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2AD5938-0410-44A9-9878-946D70CE7532}" type="datetimeFigureOut">
              <a:rPr lang="ru-RU" smtClean="0"/>
              <a:t>08.02.2023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177404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2AD5938-0410-44A9-9878-946D70CE7532}" type="datetimeFigureOut">
              <a:rPr lang="ru-RU" smtClean="0"/>
              <a:t>08.02.2023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222902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92AD5938-0410-44A9-9878-946D70CE7532}" type="datetimeFigureOut">
              <a:rPr lang="ru-RU" smtClean="0"/>
              <a:t>08.02.2023</a:t>
            </a:fld>
            <a:endParaRPr lang="ru-RU"/>
          </a:p>
        </p:txBody>
      </p:sp>
      <p:sp>
        <p:nvSpPr>
          <p:cNvPr id="5" name="Footer Placeholder 3"/>
          <p:cNvSpPr>
            <a:spLocks noGrp="1"/>
          </p:cNvSpPr>
          <p:nvPr>
            <p:ph type="ftr" sz="quarter" idx="11"/>
          </p:nvPr>
        </p:nvSpPr>
        <p:spPr/>
        <p:txBody>
          <a:bodyPr/>
          <a:lstStyle/>
          <a:p>
            <a:endParaRPr lang="ru-RU"/>
          </a:p>
        </p:txBody>
      </p:sp>
      <p:sp>
        <p:nvSpPr>
          <p:cNvPr id="6" name="Slide Number Placeholder 4"/>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927277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2AD5938-0410-44A9-9878-946D70CE7532}" type="datetimeFigureOut">
              <a:rPr lang="ru-RU" smtClean="0"/>
              <a:t>08.02.2023</a:t>
            </a:fld>
            <a:endParaRPr lang="ru-RU"/>
          </a:p>
        </p:txBody>
      </p:sp>
      <p:sp>
        <p:nvSpPr>
          <p:cNvPr id="5" name="Footer Placeholder 2"/>
          <p:cNvSpPr>
            <a:spLocks noGrp="1"/>
          </p:cNvSpPr>
          <p:nvPr>
            <p:ph type="ftr" sz="quarter" idx="11"/>
          </p:nvPr>
        </p:nvSpPr>
        <p:spPr/>
        <p:txBody>
          <a:bodyPr/>
          <a:lstStyle/>
          <a:p>
            <a:endParaRPr lang="ru-RU"/>
          </a:p>
        </p:txBody>
      </p:sp>
      <p:sp>
        <p:nvSpPr>
          <p:cNvPr id="6" name="Slide Number Placeholder 3"/>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333413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92AD5938-0410-44A9-9878-946D70CE7532}" type="datetimeFigureOut">
              <a:rPr lang="ru-RU" smtClean="0"/>
              <a:t>08.02.2023</a:t>
            </a:fld>
            <a:endParaRPr lang="ru-RU"/>
          </a:p>
        </p:txBody>
      </p:sp>
      <p:sp>
        <p:nvSpPr>
          <p:cNvPr id="5" name="Footer Placeholder 5"/>
          <p:cNvSpPr>
            <a:spLocks noGrp="1"/>
          </p:cNvSpPr>
          <p:nvPr>
            <p:ph type="ftr" sz="quarter" idx="11"/>
          </p:nvPr>
        </p:nvSpPr>
        <p:spPr/>
        <p:txBody>
          <a:bodyPr/>
          <a:lstStyle/>
          <a:p>
            <a:endParaRPr lang="ru-RU"/>
          </a:p>
        </p:txBody>
      </p:sp>
      <p:sp>
        <p:nvSpPr>
          <p:cNvPr id="6" name="Slide Number Placeholder 6"/>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1465179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92AD5938-0410-44A9-9878-946D70CE7532}" type="datetimeFigureOut">
              <a:rPr lang="ru-RU" smtClean="0"/>
              <a:t>08.02.2023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BAF0E0D-7AC3-4952-9AB0-283FAE708D99}" type="slidenum">
              <a:rPr lang="ru-RU" smtClean="0"/>
              <a:t>‹#›</a:t>
            </a:fld>
            <a:endParaRPr lang="ru-RU"/>
          </a:p>
        </p:txBody>
      </p:sp>
    </p:spTree>
    <p:extLst>
      <p:ext uri="{BB962C8B-B14F-4D97-AF65-F5344CB8AC3E}">
        <p14:creationId xmlns:p14="http://schemas.microsoft.com/office/powerpoint/2010/main" val="652431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2AD5938-0410-44A9-9878-946D70CE7532}" type="datetimeFigureOut">
              <a:rPr lang="ru-RU" smtClean="0"/>
              <a:t>08.02.2023</a:t>
            </a:fld>
            <a:endParaRPr lang="ru-RU"/>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BAF0E0D-7AC3-4952-9AB0-283FAE708D99}" type="slidenum">
              <a:rPr lang="ru-RU" smtClean="0"/>
              <a:t>‹#›</a:t>
            </a:fld>
            <a:endParaRPr lang="ru-RU"/>
          </a:p>
        </p:txBody>
      </p:sp>
    </p:spTree>
    <p:extLst>
      <p:ext uri="{BB962C8B-B14F-4D97-AF65-F5344CB8AC3E}">
        <p14:creationId xmlns:p14="http://schemas.microsoft.com/office/powerpoint/2010/main" val="175699516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B8D06499-0E64-C0D6-D7F8-D251ACA8F953}"/>
              </a:ext>
            </a:extLst>
          </p:cNvPr>
          <p:cNvSpPr>
            <a:spLocks noGrp="1"/>
          </p:cNvSpPr>
          <p:nvPr>
            <p:ph type="ctrTitle"/>
          </p:nvPr>
        </p:nvSpPr>
        <p:spPr/>
        <p:txBody>
          <a:bodyPr/>
          <a:lstStyle/>
          <a:p>
            <a:endParaRPr lang="ru-RU" dirty="0"/>
          </a:p>
        </p:txBody>
      </p:sp>
      <p:sp>
        <p:nvSpPr>
          <p:cNvPr id="7" name="Подзаголовок 6">
            <a:extLst>
              <a:ext uri="{FF2B5EF4-FFF2-40B4-BE49-F238E27FC236}">
                <a16:creationId xmlns:a16="http://schemas.microsoft.com/office/drawing/2014/main" id="{C5AA8165-8D06-DBE7-2177-9BEF69BACE49}"/>
              </a:ext>
            </a:extLst>
          </p:cNvPr>
          <p:cNvSpPr>
            <a:spLocks noGrp="1"/>
          </p:cNvSpPr>
          <p:nvPr>
            <p:ph type="subTitle" idx="1"/>
          </p:nvPr>
        </p:nvSpPr>
        <p:spPr>
          <a:xfrm>
            <a:off x="1154953" y="5539409"/>
            <a:ext cx="9261255" cy="1083233"/>
          </a:xfrm>
        </p:spPr>
        <p:txBody>
          <a:bodyPr>
            <a:normAutofit/>
          </a:bodyPr>
          <a:lstStyle/>
          <a:p>
            <a:pPr algn="ctr"/>
            <a:r>
              <a:rPr lang="ru-RU" b="1" i="1" dirty="0"/>
              <a:t>Кыргыз тили </a:t>
            </a:r>
            <a:r>
              <a:rPr lang="ru-RU" b="1" i="1" dirty="0" err="1"/>
              <a:t>жана</a:t>
            </a:r>
            <a:r>
              <a:rPr lang="ru-RU" b="1" i="1" dirty="0"/>
              <a:t> </a:t>
            </a:r>
            <a:r>
              <a:rPr lang="ru-RU" b="1" i="1" dirty="0" err="1"/>
              <a:t>адабияты</a:t>
            </a:r>
            <a:r>
              <a:rPr lang="ru-RU" b="1" i="1" dirty="0"/>
              <a:t> </a:t>
            </a:r>
            <a:r>
              <a:rPr lang="ru-RU" b="1" i="1" dirty="0" err="1"/>
              <a:t>мугалими</a:t>
            </a:r>
            <a:endParaRPr lang="ru-RU" b="1" i="1" dirty="0"/>
          </a:p>
          <a:p>
            <a:pPr algn="ctr"/>
            <a:r>
              <a:rPr lang="ru-RU" b="1" i="1" dirty="0" err="1"/>
              <a:t>Айтг</a:t>
            </a:r>
            <a:r>
              <a:rPr lang="ky-KG" b="1" i="1" dirty="0"/>
              <a:t>Үл туляк кызы</a:t>
            </a:r>
            <a:endParaRPr lang="ru-RU" b="1" i="1" dirty="0"/>
          </a:p>
        </p:txBody>
      </p:sp>
      <p:pic>
        <p:nvPicPr>
          <p:cNvPr id="11" name="Рисунок 10">
            <a:extLst>
              <a:ext uri="{FF2B5EF4-FFF2-40B4-BE49-F238E27FC236}">
                <a16:creationId xmlns:a16="http://schemas.microsoft.com/office/drawing/2014/main" id="{4663A059-2CB0-9D6F-E256-C9EA3B3D5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47" y="139280"/>
            <a:ext cx="11641939" cy="5174842"/>
          </a:xfrm>
          <a:prstGeom prst="rect">
            <a:avLst/>
          </a:prstGeom>
        </p:spPr>
      </p:pic>
    </p:spTree>
    <p:extLst>
      <p:ext uri="{BB962C8B-B14F-4D97-AF65-F5344CB8AC3E}">
        <p14:creationId xmlns:p14="http://schemas.microsoft.com/office/powerpoint/2010/main" val="168265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ACACC3-DE1F-9298-E33D-012C2FFBDBE8}"/>
              </a:ext>
            </a:extLst>
          </p:cNvPr>
          <p:cNvSpPr>
            <a:spLocks noGrp="1"/>
          </p:cNvSpPr>
          <p:nvPr>
            <p:ph type="title"/>
          </p:nvPr>
        </p:nvSpPr>
        <p:spPr>
          <a:xfrm>
            <a:off x="646111" y="452718"/>
            <a:ext cx="10762787" cy="1080660"/>
          </a:xfrm>
        </p:spPr>
        <p:txBody>
          <a:bodyPr/>
          <a:lstStyle/>
          <a:p>
            <a:pPr algn="ctr"/>
            <a:r>
              <a:rPr lang="ky-KG" b="1" dirty="0"/>
              <a:t>Урматтуу жакшы адамдар!</a:t>
            </a:r>
            <a:endParaRPr lang="ru-RU" b="1" dirty="0"/>
          </a:p>
        </p:txBody>
      </p:sp>
      <p:sp>
        <p:nvSpPr>
          <p:cNvPr id="3" name="Объект 2">
            <a:extLst>
              <a:ext uri="{FF2B5EF4-FFF2-40B4-BE49-F238E27FC236}">
                <a16:creationId xmlns:a16="http://schemas.microsoft.com/office/drawing/2014/main" id="{2B1AC854-420F-EDBB-46DC-54BF8F23B883}"/>
              </a:ext>
            </a:extLst>
          </p:cNvPr>
          <p:cNvSpPr>
            <a:spLocks noGrp="1"/>
          </p:cNvSpPr>
          <p:nvPr>
            <p:ph idx="1"/>
          </p:nvPr>
        </p:nvSpPr>
        <p:spPr>
          <a:xfrm>
            <a:off x="1103312" y="2052918"/>
            <a:ext cx="10305586" cy="4516694"/>
          </a:xfrm>
        </p:spPr>
        <p:txBody>
          <a:bodyPr>
            <a:normAutofit/>
          </a:bodyPr>
          <a:lstStyle/>
          <a:p>
            <a:pPr algn="ctr"/>
            <a:r>
              <a:rPr lang="ky-KG" sz="3600" dirty="0"/>
              <a:t>Ата-энелер мугалимдерди, мугалимдер ата-энелерди күнөөлөгөндү токтотуп, ар бири өзүнө жакын турган колдорго колун сунуусу керек. Колдор такыр бош калбашы керек. Бош калган колдор акыры түбү эмнеге алып келип жатканына азыркы учурда көп эле күбө болуп жатабыз.</a:t>
            </a:r>
            <a:endParaRPr lang="ru-RU" sz="3600" dirty="0"/>
          </a:p>
        </p:txBody>
      </p:sp>
    </p:spTree>
    <p:extLst>
      <p:ext uri="{BB962C8B-B14F-4D97-AF65-F5344CB8AC3E}">
        <p14:creationId xmlns:p14="http://schemas.microsoft.com/office/powerpoint/2010/main" val="2025086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049E98-282E-9CD7-EEA7-25BD90C7148A}"/>
              </a:ext>
            </a:extLst>
          </p:cNvPr>
          <p:cNvSpPr>
            <a:spLocks noGrp="1"/>
          </p:cNvSpPr>
          <p:nvPr>
            <p:ph type="title"/>
          </p:nvPr>
        </p:nvSpPr>
        <p:spPr/>
        <p:txBody>
          <a:bodyPr/>
          <a:lstStyle/>
          <a:p>
            <a:pPr algn="ctr"/>
            <a:r>
              <a:rPr lang="ky-KG" dirty="0"/>
              <a:t>Кылмыш кылган колдор да, бир убакта кичинекей эмес беле?</a:t>
            </a:r>
            <a:endParaRPr lang="ru-RU" dirty="0"/>
          </a:p>
        </p:txBody>
      </p:sp>
      <p:sp>
        <p:nvSpPr>
          <p:cNvPr id="3" name="Объект 2">
            <a:extLst>
              <a:ext uri="{FF2B5EF4-FFF2-40B4-BE49-F238E27FC236}">
                <a16:creationId xmlns:a16="http://schemas.microsoft.com/office/drawing/2014/main" id="{0A062DFB-96F8-EDDB-85FC-574049C6B714}"/>
              </a:ext>
            </a:extLst>
          </p:cNvPr>
          <p:cNvSpPr>
            <a:spLocks noGrp="1"/>
          </p:cNvSpPr>
          <p:nvPr>
            <p:ph idx="1"/>
          </p:nvPr>
        </p:nvSpPr>
        <p:spPr/>
        <p:txBody>
          <a:bodyPr>
            <a:noAutofit/>
          </a:bodyPr>
          <a:lstStyle/>
          <a:p>
            <a:pPr algn="ctr"/>
            <a:r>
              <a:rPr lang="ky-KG" sz="3200" b="1" dirty="0"/>
              <a:t>Желим ок жыттанган колдор да,бир учурда наристенин жыпар жытына бөлөнүп, уктабады беле?</a:t>
            </a:r>
          </a:p>
          <a:p>
            <a:pPr algn="ctr"/>
            <a:r>
              <a:rPr lang="ky-KG" sz="3200" b="1" dirty="0"/>
              <a:t>Ушул кандуу колдор да , бир учурда сүт жыттанчу  эмес беле?</a:t>
            </a:r>
          </a:p>
          <a:p>
            <a:pPr algn="ctr"/>
            <a:r>
              <a:rPr lang="ky-KG" sz="3200" b="1" dirty="0"/>
              <a:t>Ушул жаман сөздөр менен баарын тилдеп жаткан ооз бир убакта, ккурсагы ачса «апа», суусаса «суу» ,  араң гана «ата», «апа» дечү эмес беле?  </a:t>
            </a:r>
            <a:endParaRPr lang="ru-RU" sz="3200" b="1" dirty="0"/>
          </a:p>
        </p:txBody>
      </p:sp>
    </p:spTree>
    <p:extLst>
      <p:ext uri="{BB962C8B-B14F-4D97-AF65-F5344CB8AC3E}">
        <p14:creationId xmlns:p14="http://schemas.microsoft.com/office/powerpoint/2010/main" val="3284932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D58785-EBC2-45CF-FF7B-6843839910AE}"/>
              </a:ext>
            </a:extLst>
          </p:cNvPr>
          <p:cNvSpPr>
            <a:spLocks noGrp="1"/>
          </p:cNvSpPr>
          <p:nvPr>
            <p:ph type="title"/>
          </p:nvPr>
        </p:nvSpPr>
        <p:spPr>
          <a:xfrm>
            <a:off x="646111" y="452717"/>
            <a:ext cx="10636178" cy="5948083"/>
          </a:xfrm>
        </p:spPr>
        <p:txBody>
          <a:bodyPr/>
          <a:lstStyle/>
          <a:p>
            <a:pPr algn="ctr"/>
            <a:r>
              <a:rPr lang="ky-KG" dirty="0"/>
              <a:t>Бардык терс көрүнүштөр , азаптар , сунулган колду убагында кармай албагандыктан башталды.</a:t>
            </a:r>
            <a:br>
              <a:rPr lang="ky-KG" dirty="0"/>
            </a:br>
            <a:br>
              <a:rPr lang="ky-KG" dirty="0"/>
            </a:br>
            <a:r>
              <a:rPr lang="ky-KG" dirty="0"/>
              <a:t>Ал кичинекей колду убагында кармай албагандар, кийин издесе да таба алышпайт.</a:t>
            </a:r>
            <a:endParaRPr lang="ru-RU" dirty="0"/>
          </a:p>
        </p:txBody>
      </p:sp>
    </p:spTree>
    <p:extLst>
      <p:ext uri="{BB962C8B-B14F-4D97-AF65-F5344CB8AC3E}">
        <p14:creationId xmlns:p14="http://schemas.microsoft.com/office/powerpoint/2010/main" val="154607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класс видеосу">
            <a:hlinkClick r:id="" action="ppaction://media"/>
            <a:extLst>
              <a:ext uri="{FF2B5EF4-FFF2-40B4-BE49-F238E27FC236}">
                <a16:creationId xmlns:a16="http://schemas.microsoft.com/office/drawing/2014/main" id="{83214CA3-9925-9765-D8F2-515218C179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36720" y="764378"/>
            <a:ext cx="3359834" cy="6108790"/>
          </a:xfrm>
          <a:prstGeom prst="rect">
            <a:avLst/>
          </a:prstGeom>
        </p:spPr>
      </p:pic>
    </p:spTree>
    <p:extLst>
      <p:ext uri="{BB962C8B-B14F-4D97-AF65-F5344CB8AC3E}">
        <p14:creationId xmlns:p14="http://schemas.microsoft.com/office/powerpoint/2010/main" val="20280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8485">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8AD302-7692-BEC0-E46A-F1BAB85FD78D}"/>
              </a:ext>
            </a:extLst>
          </p:cNvPr>
          <p:cNvSpPr>
            <a:spLocks noGrp="1"/>
          </p:cNvSpPr>
          <p:nvPr>
            <p:ph type="title"/>
          </p:nvPr>
        </p:nvSpPr>
        <p:spPr/>
        <p:txBody>
          <a:bodyPr/>
          <a:lstStyle/>
          <a:p>
            <a:pPr algn="ctr"/>
            <a:r>
              <a:rPr lang="ru-RU" dirty="0"/>
              <a:t>К</a:t>
            </a:r>
            <a:r>
              <a:rPr lang="ky-KG" dirty="0"/>
              <a:t>өңүл бөлгөнүңүздөр үчүн чоң рахмат.</a:t>
            </a:r>
            <a:endParaRPr lang="ru-RU" dirty="0"/>
          </a:p>
        </p:txBody>
      </p:sp>
      <p:pic>
        <p:nvPicPr>
          <p:cNvPr id="5" name="Объект 4">
            <a:extLst>
              <a:ext uri="{FF2B5EF4-FFF2-40B4-BE49-F238E27FC236}">
                <a16:creationId xmlns:a16="http://schemas.microsoft.com/office/drawing/2014/main" id="{F4930543-BF6A-2B20-D320-5AD4FBD66C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2543" y="1982788"/>
            <a:ext cx="9016740" cy="4265612"/>
          </a:xfrm>
        </p:spPr>
      </p:pic>
    </p:spTree>
    <p:extLst>
      <p:ext uri="{BB962C8B-B14F-4D97-AF65-F5344CB8AC3E}">
        <p14:creationId xmlns:p14="http://schemas.microsoft.com/office/powerpoint/2010/main" val="1115345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60646A-9A1B-2302-E285-1548508DC7B1}"/>
              </a:ext>
            </a:extLst>
          </p:cNvPr>
          <p:cNvSpPr>
            <a:spLocks noGrp="1"/>
          </p:cNvSpPr>
          <p:nvPr>
            <p:ph type="title" idx="4294967295"/>
          </p:nvPr>
        </p:nvSpPr>
        <p:spPr>
          <a:xfrm>
            <a:off x="646113" y="1801813"/>
            <a:ext cx="11545887" cy="2478087"/>
          </a:xfrm>
        </p:spPr>
        <p:txBody>
          <a:bodyPr/>
          <a:lstStyle/>
          <a:p>
            <a:pPr algn="ctr"/>
            <a:r>
              <a:rPr lang="ky-KG" sz="6000" b="1" dirty="0"/>
              <a:t>Ата – энелер мектебине</a:t>
            </a:r>
            <a:br>
              <a:rPr lang="ky-KG" sz="6000" b="1" dirty="0"/>
            </a:br>
            <a:r>
              <a:rPr lang="ky-KG" sz="6000" b="1" dirty="0"/>
              <a:t> куш келиңиздер!</a:t>
            </a:r>
            <a:endParaRPr lang="ru-RU" sz="6000" b="1" dirty="0"/>
          </a:p>
        </p:txBody>
      </p:sp>
    </p:spTree>
    <p:extLst>
      <p:ext uri="{BB962C8B-B14F-4D97-AF65-F5344CB8AC3E}">
        <p14:creationId xmlns:p14="http://schemas.microsoft.com/office/powerpoint/2010/main" val="4109559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a:extLst>
              <a:ext uri="{FF2B5EF4-FFF2-40B4-BE49-F238E27FC236}">
                <a16:creationId xmlns:a16="http://schemas.microsoft.com/office/drawing/2014/main" id="{7E006CEE-B05C-8F6E-747B-6908986F5091}"/>
              </a:ext>
            </a:extLst>
          </p:cNvPr>
          <p:cNvSpPr>
            <a:spLocks noGrp="1"/>
          </p:cNvSpPr>
          <p:nvPr>
            <p:ph type="title"/>
          </p:nvPr>
        </p:nvSpPr>
        <p:spPr>
          <a:xfrm>
            <a:off x="646111" y="452718"/>
            <a:ext cx="11015802" cy="1203804"/>
          </a:xfrm>
        </p:spPr>
        <p:txBody>
          <a:bodyPr/>
          <a:lstStyle/>
          <a:p>
            <a:pPr algn="ctr"/>
            <a:r>
              <a:rPr lang="ru-RU" sz="4000" b="1" dirty="0"/>
              <a:t>Ата-энелер </a:t>
            </a:r>
            <a:r>
              <a:rPr lang="ru-RU" sz="4000" b="1" dirty="0" err="1"/>
              <a:t>мектебинин</a:t>
            </a:r>
            <a:r>
              <a:rPr lang="ru-RU" sz="4000" b="1" dirty="0"/>
              <a:t> </a:t>
            </a:r>
            <a:r>
              <a:rPr lang="ru-RU" sz="4000" b="1" dirty="0" err="1"/>
              <a:t>түзүүнүн</a:t>
            </a:r>
            <a:r>
              <a:rPr lang="ru-RU" sz="4000" b="1" dirty="0"/>
              <a:t> </a:t>
            </a:r>
            <a:r>
              <a:rPr lang="ru-RU" sz="4000" b="1" dirty="0" err="1"/>
              <a:t>зарылчылыгы</a:t>
            </a:r>
            <a:r>
              <a:rPr lang="ru-RU" sz="4000" b="1" dirty="0"/>
              <a:t>:</a:t>
            </a:r>
            <a:br>
              <a:rPr lang="ru-RU" sz="4000" b="1" dirty="0"/>
            </a:br>
            <a:endParaRPr lang="ru-RU" b="1" dirty="0"/>
          </a:p>
        </p:txBody>
      </p:sp>
      <p:graphicFrame>
        <p:nvGraphicFramePr>
          <p:cNvPr id="20" name="Объект 19">
            <a:extLst>
              <a:ext uri="{FF2B5EF4-FFF2-40B4-BE49-F238E27FC236}">
                <a16:creationId xmlns:a16="http://schemas.microsoft.com/office/drawing/2014/main" id="{CF823A8F-135F-956B-70F0-DD2A9D1C8FFD}"/>
              </a:ext>
            </a:extLst>
          </p:cNvPr>
          <p:cNvGraphicFramePr>
            <a:graphicFrameLocks noGrp="1"/>
          </p:cNvGraphicFramePr>
          <p:nvPr>
            <p:ph idx="1"/>
            <p:extLst>
              <p:ext uri="{D42A27DB-BD31-4B8C-83A1-F6EECF244321}">
                <p14:modId xmlns:p14="http://schemas.microsoft.com/office/powerpoint/2010/main" val="789758102"/>
              </p:ext>
            </p:extLst>
          </p:nvPr>
        </p:nvGraphicFramePr>
        <p:xfrm>
          <a:off x="1103311" y="2052918"/>
          <a:ext cx="10558601" cy="4639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3638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9AF347-F9AE-BC47-682E-6C32F5EDE3EF}"/>
              </a:ext>
            </a:extLst>
          </p:cNvPr>
          <p:cNvSpPr>
            <a:spLocks noGrp="1"/>
          </p:cNvSpPr>
          <p:nvPr>
            <p:ph type="title"/>
          </p:nvPr>
        </p:nvSpPr>
        <p:spPr>
          <a:xfrm>
            <a:off x="0" y="106017"/>
            <a:ext cx="11953461" cy="1908314"/>
          </a:xfrm>
        </p:spPr>
        <p:txBody>
          <a:bodyPr/>
          <a:lstStyle/>
          <a:p>
            <a:pPr algn="ctr"/>
            <a:r>
              <a:rPr lang="ky-KG" sz="4000" b="1" dirty="0"/>
              <a:t>Үчтүн айынын жыйырма беши</a:t>
            </a:r>
            <a:br>
              <a:rPr lang="ky-KG" sz="4000" b="1" dirty="0"/>
            </a:br>
            <a:r>
              <a:rPr lang="ky-KG" sz="4000" b="1" dirty="0"/>
              <a:t>Тема: Билимден мурун тарбия менен жөндөмдүүлүк.</a:t>
            </a:r>
            <a:endParaRPr lang="ru-RU" sz="4000" b="1" dirty="0"/>
          </a:p>
        </p:txBody>
      </p:sp>
      <p:pic>
        <p:nvPicPr>
          <p:cNvPr id="4" name="Объект 3">
            <a:extLst>
              <a:ext uri="{FF2B5EF4-FFF2-40B4-BE49-F238E27FC236}">
                <a16:creationId xmlns:a16="http://schemas.microsoft.com/office/drawing/2014/main" id="{AEB4A169-2394-5956-9227-496E5CBCE08D}"/>
              </a:ext>
            </a:extLst>
          </p:cNvPr>
          <p:cNvPicPr>
            <a:picLocks noGrp="1" noChangeAspect="1"/>
          </p:cNvPicPr>
          <p:nvPr>
            <p:ph idx="1"/>
          </p:nvPr>
        </p:nvPicPr>
        <p:blipFill>
          <a:blip r:embed="rId2"/>
          <a:stretch>
            <a:fillRect/>
          </a:stretch>
        </p:blipFill>
        <p:spPr>
          <a:xfrm>
            <a:off x="927652" y="2160104"/>
            <a:ext cx="10469084" cy="4679667"/>
          </a:xfrm>
          <a:prstGeom prst="rect">
            <a:avLst/>
          </a:prstGeom>
        </p:spPr>
      </p:pic>
    </p:spTree>
    <p:extLst>
      <p:ext uri="{BB962C8B-B14F-4D97-AF65-F5344CB8AC3E}">
        <p14:creationId xmlns:p14="http://schemas.microsoft.com/office/powerpoint/2010/main" val="1165919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252E57-9DDA-856F-FB32-AD7E4958759D}"/>
              </a:ext>
            </a:extLst>
          </p:cNvPr>
          <p:cNvSpPr>
            <a:spLocks noGrp="1"/>
          </p:cNvSpPr>
          <p:nvPr>
            <p:ph type="title"/>
          </p:nvPr>
        </p:nvSpPr>
        <p:spPr>
          <a:xfrm>
            <a:off x="251791" y="452718"/>
            <a:ext cx="11595652" cy="991769"/>
          </a:xfrm>
        </p:spPr>
        <p:txBody>
          <a:bodyPr/>
          <a:lstStyle/>
          <a:p>
            <a:pPr algn="ctr"/>
            <a:r>
              <a:rPr lang="ky-KG" sz="4800" b="1" dirty="0"/>
              <a:t>Сабактын максаты:</a:t>
            </a:r>
            <a:endParaRPr lang="ru-RU" sz="4800" b="1" dirty="0"/>
          </a:p>
        </p:txBody>
      </p:sp>
      <p:sp>
        <p:nvSpPr>
          <p:cNvPr id="3" name="Объект 2">
            <a:extLst>
              <a:ext uri="{FF2B5EF4-FFF2-40B4-BE49-F238E27FC236}">
                <a16:creationId xmlns:a16="http://schemas.microsoft.com/office/drawing/2014/main" id="{C748D990-4920-9DA7-C80C-E3200B66FE82}"/>
              </a:ext>
            </a:extLst>
          </p:cNvPr>
          <p:cNvSpPr>
            <a:spLocks noGrp="1"/>
          </p:cNvSpPr>
          <p:nvPr>
            <p:ph idx="1"/>
          </p:nvPr>
        </p:nvSpPr>
        <p:spPr>
          <a:xfrm>
            <a:off x="251791" y="1537252"/>
            <a:ext cx="11595652" cy="5128591"/>
          </a:xfrm>
        </p:spPr>
        <p:txBody>
          <a:bodyPr>
            <a:normAutofit/>
          </a:bodyPr>
          <a:lstStyle/>
          <a:p>
            <a:r>
              <a:rPr lang="ky-KG" dirty="0"/>
              <a:t>Баланын билим, тарбия алышын эки тараптан камсыз кылып, турмуштан өз ордун табууга, адептүүлүккө, ыймандуулукка, жоопкерчиликтүү болууга, жөндөмүн өнүктүрүүгө  тарбиялоо жолдору жөнүндө кеңири түшүнүк алышат;</a:t>
            </a:r>
          </a:p>
          <a:p>
            <a:pPr marL="0" indent="0">
              <a:buNone/>
            </a:pPr>
            <a:endParaRPr lang="ru-RU" dirty="0"/>
          </a:p>
          <a:p>
            <a:r>
              <a:rPr lang="ru-RU" sz="2000" dirty="0"/>
              <a:t> </a:t>
            </a:r>
            <a:r>
              <a:rPr lang="ru-RU" sz="2000" dirty="0" err="1"/>
              <a:t>Балдардын</a:t>
            </a:r>
            <a:r>
              <a:rPr lang="ru-RU" sz="2000" dirty="0"/>
              <a:t> </a:t>
            </a:r>
            <a:r>
              <a:rPr lang="ru-RU" sz="2000" dirty="0" err="1"/>
              <a:t>билим</a:t>
            </a:r>
            <a:r>
              <a:rPr lang="ru-RU" sz="2000" dirty="0"/>
              <a:t> </a:t>
            </a:r>
            <a:r>
              <a:rPr lang="ru-RU" sz="2000" dirty="0" err="1"/>
              <a:t>алуусунда</a:t>
            </a:r>
            <a:r>
              <a:rPr lang="ru-RU" sz="2000" dirty="0"/>
              <a:t> АТА-ЭНЕНИН ЖООПКЕРЧИЛИГИ ӨТӨ ЧОҢ ЭКЕНДИГИН СЕЗИШЕТ;</a:t>
            </a:r>
          </a:p>
          <a:p>
            <a:endParaRPr lang="ru-RU" dirty="0"/>
          </a:p>
          <a:p>
            <a:r>
              <a:rPr lang="ru-RU" dirty="0" err="1"/>
              <a:t>Мектеп</a:t>
            </a:r>
            <a:r>
              <a:rPr lang="ru-RU" dirty="0"/>
              <a:t> </a:t>
            </a:r>
            <a:r>
              <a:rPr lang="ru-RU" dirty="0" err="1"/>
              <a:t>менен</a:t>
            </a:r>
            <a:r>
              <a:rPr lang="ru-RU" dirty="0"/>
              <a:t> </a:t>
            </a:r>
            <a:r>
              <a:rPr lang="ru-RU" dirty="0" err="1"/>
              <a:t>ата</a:t>
            </a:r>
            <a:r>
              <a:rPr lang="ru-RU" dirty="0"/>
              <a:t> – </a:t>
            </a:r>
            <a:r>
              <a:rPr lang="ru-RU" dirty="0" err="1"/>
              <a:t>эне</a:t>
            </a:r>
            <a:r>
              <a:rPr lang="ru-RU" dirty="0"/>
              <a:t> </a:t>
            </a:r>
            <a:r>
              <a:rPr lang="ru-RU" dirty="0" err="1"/>
              <a:t>бириксе</a:t>
            </a:r>
            <a:r>
              <a:rPr lang="ru-RU" dirty="0"/>
              <a:t>, </a:t>
            </a:r>
            <a:r>
              <a:rPr lang="ru-RU" dirty="0" err="1"/>
              <a:t>балдарда</a:t>
            </a:r>
            <a:r>
              <a:rPr lang="ru-RU" dirty="0"/>
              <a:t> болот </a:t>
            </a:r>
            <a:r>
              <a:rPr lang="ru-RU" dirty="0" err="1"/>
              <a:t>келечек</a:t>
            </a:r>
            <a:r>
              <a:rPr lang="ru-RU" dirty="0"/>
              <a:t>.</a:t>
            </a:r>
          </a:p>
          <a:p>
            <a:pPr marL="0" indent="0">
              <a:buNone/>
            </a:pPr>
            <a:endParaRPr lang="ru-RU" dirty="0"/>
          </a:p>
          <a:p>
            <a:r>
              <a:rPr lang="ru-RU" dirty="0" err="1"/>
              <a:t>Ата</a:t>
            </a:r>
            <a:r>
              <a:rPr lang="ru-RU" dirty="0"/>
              <a:t> – </a:t>
            </a:r>
            <a:r>
              <a:rPr lang="ru-RU" dirty="0" err="1"/>
              <a:t>энелер</a:t>
            </a:r>
            <a:r>
              <a:rPr lang="ru-RU" dirty="0"/>
              <a:t> </a:t>
            </a:r>
            <a:r>
              <a:rPr lang="ru-RU" dirty="0" err="1"/>
              <a:t>сабакта</a:t>
            </a:r>
            <a:r>
              <a:rPr lang="ru-RU" dirty="0"/>
              <a:t> «Мен </a:t>
            </a:r>
            <a:r>
              <a:rPr lang="ru-RU" dirty="0" err="1"/>
              <a:t>үчүн</a:t>
            </a:r>
            <a:r>
              <a:rPr lang="ru-RU" dirty="0"/>
              <a:t> </a:t>
            </a:r>
            <a:r>
              <a:rPr lang="ru-RU" dirty="0" err="1"/>
              <a:t>менин</a:t>
            </a:r>
            <a:r>
              <a:rPr lang="ru-RU" dirty="0"/>
              <a:t> </a:t>
            </a:r>
            <a:r>
              <a:rPr lang="ru-RU" dirty="0" err="1"/>
              <a:t>ата</a:t>
            </a:r>
            <a:r>
              <a:rPr lang="ru-RU" dirty="0"/>
              <a:t> – </a:t>
            </a:r>
            <a:r>
              <a:rPr lang="ru-RU" dirty="0" err="1"/>
              <a:t>энем</a:t>
            </a:r>
            <a:r>
              <a:rPr lang="ru-RU" dirty="0"/>
              <a:t>» </a:t>
            </a:r>
            <a:r>
              <a:rPr lang="ru-RU" dirty="0" err="1"/>
              <a:t>деген</a:t>
            </a:r>
            <a:r>
              <a:rPr lang="ru-RU" dirty="0"/>
              <a:t> </a:t>
            </a:r>
            <a:r>
              <a:rPr lang="ru-RU" dirty="0" err="1"/>
              <a:t>темада</a:t>
            </a:r>
            <a:r>
              <a:rPr lang="ru-RU" dirty="0"/>
              <a:t> </a:t>
            </a:r>
            <a:r>
              <a:rPr lang="ru-RU" dirty="0" err="1"/>
              <a:t>балдар</a:t>
            </a:r>
            <a:r>
              <a:rPr lang="ru-RU" dirty="0"/>
              <a:t> </a:t>
            </a:r>
            <a:r>
              <a:rPr lang="ru-RU" dirty="0" err="1"/>
              <a:t>тараптан</a:t>
            </a:r>
            <a:r>
              <a:rPr lang="ru-RU" dirty="0"/>
              <a:t> </a:t>
            </a:r>
            <a:r>
              <a:rPr lang="ru-RU" dirty="0" err="1"/>
              <a:t>видеону</a:t>
            </a:r>
            <a:r>
              <a:rPr lang="ru-RU" dirty="0"/>
              <a:t> </a:t>
            </a:r>
            <a:r>
              <a:rPr lang="ru-RU" dirty="0" err="1"/>
              <a:t>талкуулоо</a:t>
            </a:r>
            <a:r>
              <a:rPr lang="ru-RU" dirty="0"/>
              <a:t> </a:t>
            </a:r>
            <a:r>
              <a:rPr lang="ru-RU" dirty="0" err="1"/>
              <a:t>менен</a:t>
            </a:r>
            <a:r>
              <a:rPr lang="ru-RU" dirty="0"/>
              <a:t> маек  </a:t>
            </a:r>
            <a:r>
              <a:rPr lang="ru-RU" dirty="0" err="1"/>
              <a:t>жүргүзүшөт</a:t>
            </a:r>
            <a:r>
              <a:rPr lang="ru-RU" dirty="0"/>
              <a:t>.</a:t>
            </a:r>
          </a:p>
          <a:p>
            <a:endParaRPr lang="ru-RU" sz="2000" dirty="0"/>
          </a:p>
          <a:p>
            <a:endParaRPr lang="ru-RU" sz="2000" dirty="0"/>
          </a:p>
          <a:p>
            <a:endParaRPr lang="ru-RU" dirty="0"/>
          </a:p>
        </p:txBody>
      </p:sp>
    </p:spTree>
    <p:extLst>
      <p:ext uri="{BB962C8B-B14F-4D97-AF65-F5344CB8AC3E}">
        <p14:creationId xmlns:p14="http://schemas.microsoft.com/office/powerpoint/2010/main" val="2888020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F96F79-B7B1-7700-5EC4-7B744D43185B}"/>
              </a:ext>
            </a:extLst>
          </p:cNvPr>
          <p:cNvSpPr>
            <a:spLocks noGrp="1"/>
          </p:cNvSpPr>
          <p:nvPr>
            <p:ph type="title"/>
          </p:nvPr>
        </p:nvSpPr>
        <p:spPr>
          <a:xfrm>
            <a:off x="646111" y="145774"/>
            <a:ext cx="11307350" cy="755374"/>
          </a:xfrm>
        </p:spPr>
        <p:txBody>
          <a:bodyPr/>
          <a:lstStyle/>
          <a:p>
            <a:pPr algn="ctr"/>
            <a:r>
              <a:rPr lang="ky-KG" sz="4000" b="1" dirty="0"/>
              <a:t>Куш бийиктикке эки канаты менен учат.</a:t>
            </a:r>
            <a:endParaRPr lang="ru-RU" sz="4000" b="1" dirty="0"/>
          </a:p>
        </p:txBody>
      </p:sp>
      <p:sp>
        <p:nvSpPr>
          <p:cNvPr id="5" name="Объект 4">
            <a:extLst>
              <a:ext uri="{FF2B5EF4-FFF2-40B4-BE49-F238E27FC236}">
                <a16:creationId xmlns:a16="http://schemas.microsoft.com/office/drawing/2014/main" id="{5E05BB9D-54A1-8891-36FB-959935518C0A}"/>
              </a:ext>
            </a:extLst>
          </p:cNvPr>
          <p:cNvSpPr>
            <a:spLocks noGrp="1"/>
          </p:cNvSpPr>
          <p:nvPr>
            <p:ph idx="1"/>
          </p:nvPr>
        </p:nvSpPr>
        <p:spPr>
          <a:xfrm>
            <a:off x="145774" y="1192697"/>
            <a:ext cx="12046226" cy="6347790"/>
          </a:xfrm>
        </p:spPr>
        <p:txBody>
          <a:bodyPr>
            <a:noAutofit/>
          </a:bodyPr>
          <a:lstStyle/>
          <a:p>
            <a:pPr>
              <a:buFont typeface="Wingdings" panose="05000000000000000000" pitchFamily="2" charset="2"/>
              <a:buChar char="q"/>
            </a:pPr>
            <a:r>
              <a:rPr lang="ky-KG" sz="2800" dirty="0"/>
              <a:t>Окуучу дагы алдыга жылыш үчүн эки канат керек.                                         </a:t>
            </a:r>
          </a:p>
          <a:p>
            <a:pPr marL="0" indent="0">
              <a:buNone/>
            </a:pPr>
            <a:r>
              <a:rPr lang="ky-KG" sz="2800" dirty="0"/>
              <a:t>  Бири – билим, экинчиси – тарбия.</a:t>
            </a:r>
          </a:p>
          <a:p>
            <a:pPr>
              <a:buFont typeface="Wingdings" panose="05000000000000000000" pitchFamily="2" charset="2"/>
              <a:buChar char="q"/>
            </a:pPr>
            <a:endParaRPr lang="ky-KG" sz="2800" dirty="0"/>
          </a:p>
          <a:p>
            <a:pPr>
              <a:buFont typeface="Wingdings" panose="05000000000000000000" pitchFamily="2" charset="2"/>
              <a:buChar char="q"/>
            </a:pPr>
            <a:r>
              <a:rPr lang="ky-KG" sz="2800" dirty="0"/>
              <a:t>Билимди – бала мектептен алса, тарбияны – ата – эне берет.</a:t>
            </a:r>
          </a:p>
          <a:p>
            <a:pPr>
              <a:buFont typeface="Wingdings" panose="05000000000000000000" pitchFamily="2" charset="2"/>
              <a:buChar char="q"/>
            </a:pPr>
            <a:endParaRPr lang="ky-KG" sz="2800" dirty="0"/>
          </a:p>
          <a:p>
            <a:pPr>
              <a:buFont typeface="Wingdings" panose="05000000000000000000" pitchFamily="2" charset="2"/>
              <a:buChar char="q"/>
            </a:pPr>
            <a:r>
              <a:rPr lang="ky-KG" sz="2800" dirty="0"/>
              <a:t>Ал эми мектеп менен ата – эне бириксе , балдарда болот келечек.</a:t>
            </a:r>
          </a:p>
          <a:p>
            <a:pPr>
              <a:buFont typeface="Wingdings" panose="05000000000000000000" pitchFamily="2" charset="2"/>
              <a:buChar char="q"/>
            </a:pPr>
            <a:endParaRPr lang="ky-KG" sz="2800" dirty="0"/>
          </a:p>
          <a:p>
            <a:pPr>
              <a:buFont typeface="Wingdings" panose="05000000000000000000" pitchFamily="2" charset="2"/>
              <a:buChar char="q"/>
            </a:pPr>
            <a:r>
              <a:rPr lang="ky-KG" sz="2800" dirty="0"/>
              <a:t>Мугалимдин балага билим берүүсүндөгү ийгилиги – үй бүлөдө ата – эненин балага көңүл буруусуна байланыштуу чечилет.</a:t>
            </a:r>
            <a:endParaRPr lang="ru-RU" sz="2800" dirty="0"/>
          </a:p>
        </p:txBody>
      </p:sp>
    </p:spTree>
    <p:extLst>
      <p:ext uri="{BB962C8B-B14F-4D97-AF65-F5344CB8AC3E}">
        <p14:creationId xmlns:p14="http://schemas.microsoft.com/office/powerpoint/2010/main" val="1258944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4707A4-3647-ED6C-ADFD-60593B5DA68A}"/>
              </a:ext>
            </a:extLst>
          </p:cNvPr>
          <p:cNvSpPr>
            <a:spLocks noGrp="1"/>
          </p:cNvSpPr>
          <p:nvPr>
            <p:ph type="title"/>
          </p:nvPr>
        </p:nvSpPr>
        <p:spPr>
          <a:xfrm>
            <a:off x="646111" y="452718"/>
            <a:ext cx="11042306" cy="1084534"/>
          </a:xfrm>
        </p:spPr>
        <p:txBody>
          <a:bodyPr/>
          <a:lstStyle/>
          <a:p>
            <a:pPr algn="ctr"/>
            <a:r>
              <a:rPr lang="ky-KG" sz="2000" dirty="0"/>
              <a:t>Ата – энелер балдарынын, мугалимдер окуучулардын каректерине карап жатканда , өлкөнүн эртеңине карап жаткандай карашыбыз керек!</a:t>
            </a:r>
            <a:endParaRPr lang="ru-RU" sz="2000" dirty="0"/>
          </a:p>
        </p:txBody>
      </p:sp>
      <p:graphicFrame>
        <p:nvGraphicFramePr>
          <p:cNvPr id="4" name="Объект 3">
            <a:extLst>
              <a:ext uri="{FF2B5EF4-FFF2-40B4-BE49-F238E27FC236}">
                <a16:creationId xmlns:a16="http://schemas.microsoft.com/office/drawing/2014/main" id="{F97ACCCF-C804-1592-C195-7E591B31DCA3}"/>
              </a:ext>
            </a:extLst>
          </p:cNvPr>
          <p:cNvGraphicFramePr>
            <a:graphicFrameLocks noGrp="1"/>
          </p:cNvGraphicFramePr>
          <p:nvPr>
            <p:ph idx="1"/>
            <p:extLst>
              <p:ext uri="{D42A27DB-BD31-4B8C-83A1-F6EECF244321}">
                <p14:modId xmlns:p14="http://schemas.microsoft.com/office/powerpoint/2010/main" val="3636207525"/>
              </p:ext>
            </p:extLst>
          </p:nvPr>
        </p:nvGraphicFramePr>
        <p:xfrm>
          <a:off x="646111" y="1404730"/>
          <a:ext cx="10551976" cy="5115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0798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2ECCCC-465D-0901-8E8C-77548E9254C7}"/>
              </a:ext>
            </a:extLst>
          </p:cNvPr>
          <p:cNvSpPr>
            <a:spLocks noGrp="1"/>
          </p:cNvSpPr>
          <p:nvPr>
            <p:ph type="title"/>
          </p:nvPr>
        </p:nvSpPr>
        <p:spPr>
          <a:xfrm>
            <a:off x="646111" y="452718"/>
            <a:ext cx="10889397" cy="1052525"/>
          </a:xfrm>
        </p:spPr>
        <p:txBody>
          <a:bodyPr/>
          <a:lstStyle/>
          <a:p>
            <a:pPr algn="ctr"/>
            <a:r>
              <a:rPr lang="ru-RU" b="1" dirty="0" err="1"/>
              <a:t>Ата</a:t>
            </a:r>
            <a:r>
              <a:rPr lang="ru-RU" b="1" dirty="0"/>
              <a:t> – </a:t>
            </a:r>
            <a:r>
              <a:rPr lang="ru-RU" b="1" dirty="0" err="1"/>
              <a:t>эне</a:t>
            </a:r>
            <a:r>
              <a:rPr lang="ru-RU" b="1" dirty="0"/>
              <a:t> </a:t>
            </a:r>
            <a:r>
              <a:rPr lang="ru-RU" b="1" dirty="0" err="1"/>
              <a:t>жана</a:t>
            </a:r>
            <a:r>
              <a:rPr lang="ru-RU" b="1" dirty="0"/>
              <a:t> </a:t>
            </a:r>
            <a:r>
              <a:rPr lang="ru-RU" b="1" dirty="0" err="1"/>
              <a:t>мугалим</a:t>
            </a:r>
            <a:endParaRPr lang="ru-RU" b="1" dirty="0"/>
          </a:p>
        </p:txBody>
      </p:sp>
      <p:sp>
        <p:nvSpPr>
          <p:cNvPr id="3" name="Объект 2">
            <a:extLst>
              <a:ext uri="{FF2B5EF4-FFF2-40B4-BE49-F238E27FC236}">
                <a16:creationId xmlns:a16="http://schemas.microsoft.com/office/drawing/2014/main" id="{918335FA-1A0C-CC94-6F9B-B6805F2B860F}"/>
              </a:ext>
            </a:extLst>
          </p:cNvPr>
          <p:cNvSpPr>
            <a:spLocks noGrp="1"/>
          </p:cNvSpPr>
          <p:nvPr>
            <p:ph idx="1"/>
          </p:nvPr>
        </p:nvSpPr>
        <p:spPr>
          <a:xfrm>
            <a:off x="337626" y="1772530"/>
            <a:ext cx="11000934" cy="4632752"/>
          </a:xfrm>
        </p:spPr>
        <p:txBody>
          <a:bodyPr>
            <a:normAutofit/>
          </a:bodyPr>
          <a:lstStyle/>
          <a:p>
            <a:pPr algn="ctr"/>
            <a:r>
              <a:rPr lang="ru-RU" sz="3200" dirty="0" err="1"/>
              <a:t>Ата</a:t>
            </a:r>
            <a:r>
              <a:rPr lang="ru-RU" sz="3200" dirty="0"/>
              <a:t>- </a:t>
            </a:r>
            <a:r>
              <a:rPr lang="ru-RU" sz="3200" dirty="0" err="1"/>
              <a:t>эненин</a:t>
            </a:r>
            <a:r>
              <a:rPr lang="ru-RU" sz="3200" dirty="0"/>
              <a:t> </a:t>
            </a:r>
            <a:r>
              <a:rPr lang="ru-RU" sz="3200" dirty="0" err="1"/>
              <a:t>мектеп</a:t>
            </a:r>
            <a:r>
              <a:rPr lang="ru-RU" sz="3200" dirty="0"/>
              <a:t> </a:t>
            </a:r>
            <a:r>
              <a:rPr lang="ru-RU" sz="3200" dirty="0" err="1"/>
              <a:t>жана</a:t>
            </a:r>
            <a:r>
              <a:rPr lang="ru-RU" sz="3200" dirty="0"/>
              <a:t> </a:t>
            </a:r>
            <a:r>
              <a:rPr lang="ru-RU" sz="3200" dirty="0" err="1"/>
              <a:t>мугалим</a:t>
            </a:r>
            <a:r>
              <a:rPr lang="ru-RU" sz="3200" dirty="0"/>
              <a:t> </a:t>
            </a:r>
            <a:r>
              <a:rPr lang="ru-RU" sz="3200" dirty="0" err="1"/>
              <a:t>менен</a:t>
            </a:r>
            <a:r>
              <a:rPr lang="ru-RU" sz="3200" dirty="0"/>
              <a:t> </a:t>
            </a:r>
            <a:r>
              <a:rPr lang="ru-RU" sz="3200" dirty="0" err="1"/>
              <a:t>болгон</a:t>
            </a:r>
            <a:r>
              <a:rPr lang="ru-RU" sz="3200" dirty="0"/>
              <a:t> </a:t>
            </a:r>
            <a:r>
              <a:rPr lang="ru-RU" sz="3200" dirty="0" err="1"/>
              <a:t>байланышы</a:t>
            </a:r>
            <a:r>
              <a:rPr lang="ru-RU" sz="3200" dirty="0"/>
              <a:t> </a:t>
            </a:r>
            <a:r>
              <a:rPr lang="ky-KG" sz="3200" dirty="0"/>
              <a:t>эң биринчи кезекте баласынын таалим -  тарбиясына , өздөрүнө керек. Анан ошол таалим – тарбияны жакшы ишке ашыруу үчүн мугалим сиз менен байланышта болуп турса артыкчылыктуу болот.</a:t>
            </a:r>
            <a:endParaRPr lang="ru-RU" sz="3200" dirty="0"/>
          </a:p>
        </p:txBody>
      </p:sp>
    </p:spTree>
    <p:extLst>
      <p:ext uri="{BB962C8B-B14F-4D97-AF65-F5344CB8AC3E}">
        <p14:creationId xmlns:p14="http://schemas.microsoft.com/office/powerpoint/2010/main" val="3738742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Видеоролик ата-бала мамилеси тууралуу ( ролик  _АтаМЕНен_ долбоорунун алкагында даярдалды)">
            <a:hlinkClick r:id="" action="ppaction://media"/>
            <a:extLst>
              <a:ext uri="{FF2B5EF4-FFF2-40B4-BE49-F238E27FC236}">
                <a16:creationId xmlns:a16="http://schemas.microsoft.com/office/drawing/2014/main" id="{3BCA35B5-F905-43ED-5A5F-61EDABF304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3849" y="393336"/>
            <a:ext cx="10304302" cy="5796170"/>
          </a:xfrm>
          <a:prstGeom prst="rect">
            <a:avLst/>
          </a:prstGeom>
        </p:spPr>
      </p:pic>
    </p:spTree>
    <p:extLst>
      <p:ext uri="{BB962C8B-B14F-4D97-AF65-F5344CB8AC3E}">
        <p14:creationId xmlns:p14="http://schemas.microsoft.com/office/powerpoint/2010/main" val="258303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471</TotalTime>
  <Words>442</Words>
  <Application>Microsoft Office PowerPoint</Application>
  <PresentationFormat>Широкоэкранный</PresentationFormat>
  <Paragraphs>45</Paragraphs>
  <Slides>14</Slides>
  <Notes>1</Notes>
  <HiddenSlides>0</HiddenSlides>
  <MMClips>2</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Calibri</vt:lpstr>
      <vt:lpstr>Century Gothic</vt:lpstr>
      <vt:lpstr>Wingdings</vt:lpstr>
      <vt:lpstr>Wingdings 3</vt:lpstr>
      <vt:lpstr>Ион</vt:lpstr>
      <vt:lpstr>Презентация PowerPoint</vt:lpstr>
      <vt:lpstr>Ата – энелер мектебине  куш келиңиздер!</vt:lpstr>
      <vt:lpstr>Ата-энелер мектебинин түзүүнүн зарылчылыгы: </vt:lpstr>
      <vt:lpstr>Үчтүн айынын жыйырма беши Тема: Билимден мурун тарбия менен жөндөмдүүлүк.</vt:lpstr>
      <vt:lpstr>Сабактын максаты:</vt:lpstr>
      <vt:lpstr>Куш бийиктикке эки канаты менен учат.</vt:lpstr>
      <vt:lpstr>Ата – энелер балдарынын, мугалимдер окуучулардын каректерине карап жатканда , өлкөнүн эртеңине карап жаткандай карашыбыз керек!</vt:lpstr>
      <vt:lpstr>Ата – эне жана мугалим</vt:lpstr>
      <vt:lpstr>Презентация PowerPoint</vt:lpstr>
      <vt:lpstr>Урматтуу жакшы адамдар!</vt:lpstr>
      <vt:lpstr>Кылмыш кылган колдор да, бир убакта кичинекей эмес беле?</vt:lpstr>
      <vt:lpstr>Бардык терс көрүнүштөр , азаптар , сунулган колду убагында кармай албагандыктан башталды.  Ал кичинекей колду убагында кармай албагандар, кийин издесе да таба алышпайт.</vt:lpstr>
      <vt:lpstr>Презентация PowerPoint</vt:lpstr>
      <vt:lpstr>Көңүл бөлгөнүңүздөр үчүн чоң рахмат.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ПК</dc:creator>
  <cp:lastModifiedBy>ПК</cp:lastModifiedBy>
  <cp:revision>21</cp:revision>
  <dcterms:created xsi:type="dcterms:W3CDTF">2023-01-23T19:38:56Z</dcterms:created>
  <dcterms:modified xsi:type="dcterms:W3CDTF">2023-02-08T14:46:56Z</dcterms:modified>
</cp:coreProperties>
</file>